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41"/>
  </p:notesMasterIdLst>
  <p:sldIdLst>
    <p:sldId id="358" r:id="rId2"/>
    <p:sldId id="504" r:id="rId3"/>
    <p:sldId id="298" r:id="rId4"/>
    <p:sldId id="391" r:id="rId5"/>
    <p:sldId id="503" r:id="rId6"/>
    <p:sldId id="276" r:id="rId7"/>
    <p:sldId id="508" r:id="rId8"/>
    <p:sldId id="506" r:id="rId9"/>
    <p:sldId id="509" r:id="rId10"/>
    <p:sldId id="510" r:id="rId11"/>
    <p:sldId id="511" r:id="rId12"/>
    <p:sldId id="512" r:id="rId13"/>
    <p:sldId id="513" r:id="rId14"/>
    <p:sldId id="514" r:id="rId15"/>
    <p:sldId id="517" r:id="rId16"/>
    <p:sldId id="518" r:id="rId17"/>
    <p:sldId id="519" r:id="rId18"/>
    <p:sldId id="520" r:id="rId19"/>
    <p:sldId id="522" r:id="rId20"/>
    <p:sldId id="521" r:id="rId21"/>
    <p:sldId id="523" r:id="rId22"/>
    <p:sldId id="524" r:id="rId23"/>
    <p:sldId id="525" r:id="rId24"/>
    <p:sldId id="526" r:id="rId25"/>
    <p:sldId id="527" r:id="rId26"/>
    <p:sldId id="528" r:id="rId27"/>
    <p:sldId id="529" r:id="rId28"/>
    <p:sldId id="530" r:id="rId29"/>
    <p:sldId id="531" r:id="rId30"/>
    <p:sldId id="532" r:id="rId31"/>
    <p:sldId id="533" r:id="rId32"/>
    <p:sldId id="256" r:id="rId33"/>
    <p:sldId id="257" r:id="rId34"/>
    <p:sldId id="258" r:id="rId35"/>
    <p:sldId id="259" r:id="rId36"/>
    <p:sldId id="260" r:id="rId37"/>
    <p:sldId id="390" r:id="rId38"/>
    <p:sldId id="505" r:id="rId39"/>
    <p:sldId id="502"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7F8"/>
    <a:srgbClr val="F3F3F2"/>
    <a:srgbClr val="967CD3"/>
    <a:srgbClr val="BB8D37"/>
    <a:srgbClr val="6341B6"/>
    <a:srgbClr val="2A0394"/>
    <a:srgbClr val="FFFFFF"/>
    <a:srgbClr val="13233C"/>
    <a:srgbClr val="000120"/>
    <a:srgbClr val="D7D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27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an Maldonado" userId="931fcd253f3a63e6" providerId="LiveId" clId="{A04DEA77-2CBC-427A-BEC7-8C7CDAA5A793}"/>
    <pc:docChg chg="undo custSel addSld modSld">
      <pc:chgData name="Ivan Maldonado" userId="931fcd253f3a63e6" providerId="LiveId" clId="{A04DEA77-2CBC-427A-BEC7-8C7CDAA5A793}" dt="2026-09-04T14:44:38.891" v="287" actId="20577"/>
      <pc:docMkLst>
        <pc:docMk/>
      </pc:docMkLst>
      <pc:sldChg chg="addSp delSp modSp mod">
        <pc:chgData name="Ivan Maldonado" userId="931fcd253f3a63e6" providerId="LiveId" clId="{A04DEA77-2CBC-427A-BEC7-8C7CDAA5A793}" dt="2026-09-03T15:46:35.373" v="211" actId="1038"/>
        <pc:sldMkLst>
          <pc:docMk/>
          <pc:sldMk cId="2200586907" sldId="298"/>
        </pc:sldMkLst>
        <pc:spChg chg="add mod">
          <ac:chgData name="Ivan Maldonado" userId="931fcd253f3a63e6" providerId="LiveId" clId="{A04DEA77-2CBC-427A-BEC7-8C7CDAA5A793}" dt="2026-09-03T15:46:24.574" v="204" actId="1076"/>
          <ac:spMkLst>
            <pc:docMk/>
            <pc:sldMk cId="2200586907" sldId="298"/>
            <ac:spMk id="10" creationId="{CEFC6DF3-DBDB-492B-BCF1-57713EA0D608}"/>
          </ac:spMkLst>
        </pc:spChg>
        <pc:spChg chg="add mod">
          <ac:chgData name="Ivan Maldonado" userId="931fcd253f3a63e6" providerId="LiveId" clId="{A04DEA77-2CBC-427A-BEC7-8C7CDAA5A793}" dt="2026-09-03T15:46:35.373" v="211" actId="1038"/>
          <ac:spMkLst>
            <pc:docMk/>
            <pc:sldMk cId="2200586907" sldId="298"/>
            <ac:spMk id="11" creationId="{7986603E-5771-4F60-8BD2-1DE5C80BBF10}"/>
          </ac:spMkLst>
        </pc:spChg>
        <pc:picChg chg="del">
          <ac:chgData name="Ivan Maldonado" userId="931fcd253f3a63e6" providerId="LiveId" clId="{A04DEA77-2CBC-427A-BEC7-8C7CDAA5A793}" dt="2026-09-03T15:46:08.077" v="200" actId="478"/>
          <ac:picMkLst>
            <pc:docMk/>
            <pc:sldMk cId="2200586907" sldId="298"/>
            <ac:picMk id="6" creationId="{EEEFA5C1-BE22-4C1E-8D0D-1B7AA758681C}"/>
          </ac:picMkLst>
        </pc:picChg>
        <pc:picChg chg="add mod">
          <ac:chgData name="Ivan Maldonado" userId="931fcd253f3a63e6" providerId="LiveId" clId="{A04DEA77-2CBC-427A-BEC7-8C7CDAA5A793}" dt="2026-09-03T15:46:13.800" v="202" actId="1076"/>
          <ac:picMkLst>
            <pc:docMk/>
            <pc:sldMk cId="2200586907" sldId="298"/>
            <ac:picMk id="9" creationId="{8D81D8B1-5174-441A-8652-31070CFDF828}"/>
          </ac:picMkLst>
        </pc:picChg>
      </pc:sldChg>
      <pc:sldChg chg="addSp delSp modSp mod delAnim modAnim">
        <pc:chgData name="Ivan Maldonado" userId="931fcd253f3a63e6" providerId="LiveId" clId="{A04DEA77-2CBC-427A-BEC7-8C7CDAA5A793}" dt="2026-09-03T15:50:58.634" v="223" actId="1076"/>
        <pc:sldMkLst>
          <pc:docMk/>
          <pc:sldMk cId="44659977" sldId="358"/>
        </pc:sldMkLst>
        <pc:picChg chg="del">
          <ac:chgData name="Ivan Maldonado" userId="931fcd253f3a63e6" providerId="LiveId" clId="{A04DEA77-2CBC-427A-BEC7-8C7CDAA5A793}" dt="2026-09-03T15:48:52.442" v="220" actId="478"/>
          <ac:picMkLst>
            <pc:docMk/>
            <pc:sldMk cId="44659977" sldId="358"/>
            <ac:picMk id="2" creationId="{9591DEF4-DF0F-4DD2-9B15-BF871E8B5AF5}"/>
          </ac:picMkLst>
        </pc:picChg>
        <pc:picChg chg="add mod">
          <ac:chgData name="Ivan Maldonado" userId="931fcd253f3a63e6" providerId="LiveId" clId="{A04DEA77-2CBC-427A-BEC7-8C7CDAA5A793}" dt="2026-09-03T15:50:58.634" v="223" actId="1076"/>
          <ac:picMkLst>
            <pc:docMk/>
            <pc:sldMk cId="44659977" sldId="358"/>
            <ac:picMk id="3" creationId="{324760B1-FEB0-4430-A6D2-E78C0B63210D}"/>
          </ac:picMkLst>
        </pc:picChg>
      </pc:sldChg>
      <pc:sldChg chg="add">
        <pc:chgData name="Ivan Maldonado" userId="931fcd253f3a63e6" providerId="LiveId" clId="{A04DEA77-2CBC-427A-BEC7-8C7CDAA5A793}" dt="2026-09-04T14:43:43.017" v="263"/>
        <pc:sldMkLst>
          <pc:docMk/>
          <pc:sldMk cId="474744090" sldId="390"/>
        </pc:sldMkLst>
      </pc:sldChg>
      <pc:sldChg chg="addSp delSp modSp mod">
        <pc:chgData name="Ivan Maldonado" userId="931fcd253f3a63e6" providerId="LiveId" clId="{A04DEA77-2CBC-427A-BEC7-8C7CDAA5A793}" dt="2026-09-03T15:31:15.022" v="157" actId="171"/>
        <pc:sldMkLst>
          <pc:docMk/>
          <pc:sldMk cId="3980821106" sldId="391"/>
        </pc:sldMkLst>
        <pc:spChg chg="del">
          <ac:chgData name="Ivan Maldonado" userId="931fcd253f3a63e6" providerId="LiveId" clId="{A04DEA77-2CBC-427A-BEC7-8C7CDAA5A793}" dt="2026-09-03T15:21:04.123" v="0" actId="478"/>
          <ac:spMkLst>
            <pc:docMk/>
            <pc:sldMk cId="3980821106" sldId="391"/>
            <ac:spMk id="2" creationId="{D4909F32-AB74-4B43-8A8C-F11C8A530404}"/>
          </ac:spMkLst>
        </pc:spChg>
        <pc:spChg chg="add mod ord">
          <ac:chgData name="Ivan Maldonado" userId="931fcd253f3a63e6" providerId="LiveId" clId="{A04DEA77-2CBC-427A-BEC7-8C7CDAA5A793}" dt="2026-09-03T15:22:20.200" v="15" actId="14100"/>
          <ac:spMkLst>
            <pc:docMk/>
            <pc:sldMk cId="3980821106" sldId="391"/>
            <ac:spMk id="6" creationId="{B6D024D5-D097-4836-A905-25FDA17A455D}"/>
          </ac:spMkLst>
        </pc:spChg>
        <pc:spChg chg="add mod">
          <ac:chgData name="Ivan Maldonado" userId="931fcd253f3a63e6" providerId="LiveId" clId="{A04DEA77-2CBC-427A-BEC7-8C7CDAA5A793}" dt="2026-09-03T15:27:41.450" v="131" actId="1036"/>
          <ac:spMkLst>
            <pc:docMk/>
            <pc:sldMk cId="3980821106" sldId="391"/>
            <ac:spMk id="9" creationId="{9F7BFB6B-E4C2-4C06-846A-9D60DBFA1BE4}"/>
          </ac:spMkLst>
        </pc:spChg>
        <pc:spChg chg="add mod">
          <ac:chgData name="Ivan Maldonado" userId="931fcd253f3a63e6" providerId="LiveId" clId="{A04DEA77-2CBC-427A-BEC7-8C7CDAA5A793}" dt="2026-09-03T15:28:19.563" v="150"/>
          <ac:spMkLst>
            <pc:docMk/>
            <pc:sldMk cId="3980821106" sldId="391"/>
            <ac:spMk id="10" creationId="{35C27D27-9AF9-41E7-AE93-F99503B9ED8F}"/>
          </ac:spMkLst>
        </pc:spChg>
        <pc:picChg chg="add mod">
          <ac:chgData name="Ivan Maldonado" userId="931fcd253f3a63e6" providerId="LiveId" clId="{A04DEA77-2CBC-427A-BEC7-8C7CDAA5A793}" dt="2026-09-03T15:21:38.301" v="9" actId="1036"/>
          <ac:picMkLst>
            <pc:docMk/>
            <pc:sldMk cId="3980821106" sldId="391"/>
            <ac:picMk id="5" creationId="{6FEE90B7-7F2D-4497-80AC-D33B53840913}"/>
          </ac:picMkLst>
        </pc:picChg>
        <pc:picChg chg="del">
          <ac:chgData name="Ivan Maldonado" userId="931fcd253f3a63e6" providerId="LiveId" clId="{A04DEA77-2CBC-427A-BEC7-8C7CDAA5A793}" dt="2026-09-03T15:21:11.646" v="2" actId="478"/>
          <ac:picMkLst>
            <pc:docMk/>
            <pc:sldMk cId="3980821106" sldId="391"/>
            <ac:picMk id="7" creationId="{DD58E794-25F6-449D-8BB7-B2FB291012BD}"/>
          </ac:picMkLst>
        </pc:picChg>
        <pc:picChg chg="add mod ord">
          <ac:chgData name="Ivan Maldonado" userId="931fcd253f3a63e6" providerId="LiveId" clId="{A04DEA77-2CBC-427A-BEC7-8C7CDAA5A793}" dt="2026-09-03T15:31:15.022" v="157" actId="171"/>
          <ac:picMkLst>
            <pc:docMk/>
            <pc:sldMk cId="3980821106" sldId="391"/>
            <ac:picMk id="12" creationId="{D6CC64D7-BC3C-4070-85E0-A3D0512C9993}"/>
          </ac:picMkLst>
        </pc:picChg>
      </pc:sldChg>
      <pc:sldChg chg="addSp delSp modSp mod delAnim">
        <pc:chgData name="Ivan Maldonado" userId="931fcd253f3a63e6" providerId="LiveId" clId="{A04DEA77-2CBC-427A-BEC7-8C7CDAA5A793}" dt="2026-09-03T15:42:12.272" v="199" actId="1036"/>
        <pc:sldMkLst>
          <pc:docMk/>
          <pc:sldMk cId="3876210167" sldId="502"/>
        </pc:sldMkLst>
        <pc:spChg chg="del">
          <ac:chgData name="Ivan Maldonado" userId="931fcd253f3a63e6" providerId="LiveId" clId="{A04DEA77-2CBC-427A-BEC7-8C7CDAA5A793}" dt="2026-09-03T15:36:56.460" v="160" actId="478"/>
          <ac:spMkLst>
            <pc:docMk/>
            <pc:sldMk cId="3876210167" sldId="502"/>
            <ac:spMk id="2" creationId="{AECDCCEA-8B16-5B26-4D4B-CC9C9666E5AD}"/>
          </ac:spMkLst>
        </pc:spChg>
        <pc:spChg chg="mod">
          <ac:chgData name="Ivan Maldonado" userId="931fcd253f3a63e6" providerId="LiveId" clId="{A04DEA77-2CBC-427A-BEC7-8C7CDAA5A793}" dt="2026-09-03T15:40:59.643" v="185" actId="2711"/>
          <ac:spMkLst>
            <pc:docMk/>
            <pc:sldMk cId="3876210167" sldId="502"/>
            <ac:spMk id="3" creationId="{ED5B0136-F3D0-4499-97EB-03498E80F593}"/>
          </ac:spMkLst>
        </pc:spChg>
        <pc:spChg chg="add del mod">
          <ac:chgData name="Ivan Maldonado" userId="931fcd253f3a63e6" providerId="LiveId" clId="{A04DEA77-2CBC-427A-BEC7-8C7CDAA5A793}" dt="2026-09-03T15:36:57.782" v="161" actId="478"/>
          <ac:spMkLst>
            <pc:docMk/>
            <pc:sldMk cId="3876210167" sldId="502"/>
            <ac:spMk id="7" creationId="{4724A654-F720-4E1A-8901-2D3A8C27E79B}"/>
          </ac:spMkLst>
        </pc:spChg>
        <pc:spChg chg="add mod">
          <ac:chgData name="Ivan Maldonado" userId="931fcd253f3a63e6" providerId="LiveId" clId="{A04DEA77-2CBC-427A-BEC7-8C7CDAA5A793}" dt="2026-09-03T15:42:12.272" v="199" actId="1036"/>
          <ac:spMkLst>
            <pc:docMk/>
            <pc:sldMk cId="3876210167" sldId="502"/>
            <ac:spMk id="12" creationId="{612D2B1D-A7F1-4C2A-9293-22DB209DC324}"/>
          </ac:spMkLst>
        </pc:spChg>
        <pc:spChg chg="add mod">
          <ac:chgData name="Ivan Maldonado" userId="931fcd253f3a63e6" providerId="LiveId" clId="{A04DEA77-2CBC-427A-BEC7-8C7CDAA5A793}" dt="2026-09-03T15:41:45.323" v="191" actId="113"/>
          <ac:spMkLst>
            <pc:docMk/>
            <pc:sldMk cId="3876210167" sldId="502"/>
            <ac:spMk id="14" creationId="{D9117BED-F770-4F88-87BA-CA0D45B72202}"/>
          </ac:spMkLst>
        </pc:spChg>
        <pc:graphicFrameChg chg="add del mod">
          <ac:chgData name="Ivan Maldonado" userId="931fcd253f3a63e6" providerId="LiveId" clId="{A04DEA77-2CBC-427A-BEC7-8C7CDAA5A793}" dt="2026-09-03T15:37:05.651" v="163" actId="478"/>
          <ac:graphicFrameMkLst>
            <pc:docMk/>
            <pc:sldMk cId="3876210167" sldId="502"/>
            <ac:graphicFrameMk id="8" creationId="{13BA96F1-30BA-46C5-860C-B628054C25BE}"/>
          </ac:graphicFrameMkLst>
        </pc:graphicFrameChg>
        <pc:graphicFrameChg chg="add del mod">
          <ac:chgData name="Ivan Maldonado" userId="931fcd253f3a63e6" providerId="LiveId" clId="{A04DEA77-2CBC-427A-BEC7-8C7CDAA5A793}" dt="2026-09-03T15:38:02.569" v="165" actId="478"/>
          <ac:graphicFrameMkLst>
            <pc:docMk/>
            <pc:sldMk cId="3876210167" sldId="502"/>
            <ac:graphicFrameMk id="9" creationId="{3C919155-5CE0-4431-B535-0F3D6EA377FD}"/>
          </ac:graphicFrameMkLst>
        </pc:graphicFrameChg>
        <pc:picChg chg="del">
          <ac:chgData name="Ivan Maldonado" userId="931fcd253f3a63e6" providerId="LiveId" clId="{A04DEA77-2CBC-427A-BEC7-8C7CDAA5A793}" dt="2026-09-03T15:32:03.757" v="158" actId="478"/>
          <ac:picMkLst>
            <pc:docMk/>
            <pc:sldMk cId="3876210167" sldId="502"/>
            <ac:picMk id="4" creationId="{A9E883EA-83BA-4569-BAC1-959DFA4AB8FD}"/>
          </ac:picMkLst>
        </pc:picChg>
        <pc:picChg chg="del">
          <ac:chgData name="Ivan Maldonado" userId="931fcd253f3a63e6" providerId="LiveId" clId="{A04DEA77-2CBC-427A-BEC7-8C7CDAA5A793}" dt="2026-09-03T15:36:46.640" v="159" actId="478"/>
          <ac:picMkLst>
            <pc:docMk/>
            <pc:sldMk cId="3876210167" sldId="502"/>
            <ac:picMk id="5" creationId="{1AA12ED5-7465-8746-C5D2-5FCBBAEEF69B}"/>
          </ac:picMkLst>
        </pc:picChg>
        <pc:picChg chg="add mod ord">
          <ac:chgData name="Ivan Maldonado" userId="931fcd253f3a63e6" providerId="LiveId" clId="{A04DEA77-2CBC-427A-BEC7-8C7CDAA5A793}" dt="2026-09-03T15:38:38.530" v="170" actId="171"/>
          <ac:picMkLst>
            <pc:docMk/>
            <pc:sldMk cId="3876210167" sldId="502"/>
            <ac:picMk id="11" creationId="{089C3478-752C-444E-88AE-A24C32341B34}"/>
          </ac:picMkLst>
        </pc:picChg>
        <pc:picChg chg="add mod">
          <ac:chgData name="Ivan Maldonado" userId="931fcd253f3a63e6" providerId="LiveId" clId="{A04DEA77-2CBC-427A-BEC7-8C7CDAA5A793}" dt="2026-09-03T15:42:12.272" v="199" actId="1036"/>
          <ac:picMkLst>
            <pc:docMk/>
            <pc:sldMk cId="3876210167" sldId="502"/>
            <ac:picMk id="13" creationId="{085C4189-ED5E-4D09-A67C-00F50945E156}"/>
          </ac:picMkLst>
        </pc:picChg>
      </pc:sldChg>
      <pc:sldChg chg="addSp delSp modSp mod">
        <pc:chgData name="Ivan Maldonado" userId="931fcd253f3a63e6" providerId="LiveId" clId="{A04DEA77-2CBC-427A-BEC7-8C7CDAA5A793}" dt="2026-09-04T14:44:38.891" v="287" actId="20577"/>
        <pc:sldMkLst>
          <pc:docMk/>
          <pc:sldMk cId="1504427504" sldId="503"/>
        </pc:sldMkLst>
        <pc:spChg chg="mod">
          <ac:chgData name="Ivan Maldonado" userId="931fcd253f3a63e6" providerId="LiveId" clId="{A04DEA77-2CBC-427A-BEC7-8C7CDAA5A793}" dt="2026-09-04T14:44:38.891" v="287" actId="20577"/>
          <ac:spMkLst>
            <pc:docMk/>
            <pc:sldMk cId="1504427504" sldId="503"/>
            <ac:spMk id="7" creationId="{375304FF-CB59-019E-7048-9BD664CA8FCF}"/>
          </ac:spMkLst>
        </pc:spChg>
        <pc:spChg chg="add mod">
          <ac:chgData name="Ivan Maldonado" userId="931fcd253f3a63e6" providerId="LiveId" clId="{A04DEA77-2CBC-427A-BEC7-8C7CDAA5A793}" dt="2026-09-03T15:47:30.569" v="214" actId="1076"/>
          <ac:spMkLst>
            <pc:docMk/>
            <pc:sldMk cId="1504427504" sldId="503"/>
            <ac:spMk id="10" creationId="{CACDB18F-59BE-4829-8EA5-F60C539AFA45}"/>
          </ac:spMkLst>
        </pc:spChg>
        <pc:spChg chg="add mod">
          <ac:chgData name="Ivan Maldonado" userId="931fcd253f3a63e6" providerId="LiveId" clId="{A04DEA77-2CBC-427A-BEC7-8C7CDAA5A793}" dt="2026-09-03T15:47:30.569" v="214" actId="1076"/>
          <ac:spMkLst>
            <pc:docMk/>
            <pc:sldMk cId="1504427504" sldId="503"/>
            <ac:spMk id="11" creationId="{110EEF26-BFFB-4C09-B2EE-F8F13C9D83F6}"/>
          </ac:spMkLst>
        </pc:spChg>
        <pc:picChg chg="del">
          <ac:chgData name="Ivan Maldonado" userId="931fcd253f3a63e6" providerId="LiveId" clId="{A04DEA77-2CBC-427A-BEC7-8C7CDAA5A793}" dt="2026-09-03T15:47:24.805" v="212" actId="478"/>
          <ac:picMkLst>
            <pc:docMk/>
            <pc:sldMk cId="1504427504" sldId="503"/>
            <ac:picMk id="5" creationId="{EF1FE17C-E1CC-492C-8141-0C24A64D9064}"/>
          </ac:picMkLst>
        </pc:picChg>
        <pc:picChg chg="add mod">
          <ac:chgData name="Ivan Maldonado" userId="931fcd253f3a63e6" providerId="LiveId" clId="{A04DEA77-2CBC-427A-BEC7-8C7CDAA5A793}" dt="2026-09-03T15:47:44.022" v="219" actId="1035"/>
          <ac:picMkLst>
            <pc:docMk/>
            <pc:sldMk cId="1504427504" sldId="503"/>
            <ac:picMk id="9" creationId="{53A159D4-8C3C-42E8-9FD3-F02B80980F97}"/>
          </ac:picMkLst>
        </pc:picChg>
      </pc:sldChg>
      <pc:sldChg chg="delSp modSp add mod">
        <pc:chgData name="Ivan Maldonado" userId="931fcd253f3a63e6" providerId="LiveId" clId="{A04DEA77-2CBC-427A-BEC7-8C7CDAA5A793}" dt="2026-09-03T20:23:59.125" v="262" actId="1076"/>
        <pc:sldMkLst>
          <pc:docMk/>
          <pc:sldMk cId="3304129216" sldId="504"/>
        </pc:sldMkLst>
        <pc:spChg chg="mod">
          <ac:chgData name="Ivan Maldonado" userId="931fcd253f3a63e6" providerId="LiveId" clId="{A04DEA77-2CBC-427A-BEC7-8C7CDAA5A793}" dt="2026-09-03T20:23:59.125" v="262" actId="1076"/>
          <ac:spMkLst>
            <pc:docMk/>
            <pc:sldMk cId="3304129216" sldId="504"/>
            <ac:spMk id="3" creationId="{ED5B0136-F3D0-4499-97EB-03498E80F593}"/>
          </ac:spMkLst>
        </pc:spChg>
        <pc:spChg chg="mod">
          <ac:chgData name="Ivan Maldonado" userId="931fcd253f3a63e6" providerId="LiveId" clId="{A04DEA77-2CBC-427A-BEC7-8C7CDAA5A793}" dt="2026-09-03T20:22:20.595" v="227" actId="1076"/>
          <ac:spMkLst>
            <pc:docMk/>
            <pc:sldMk cId="3304129216" sldId="504"/>
            <ac:spMk id="12" creationId="{612D2B1D-A7F1-4C2A-9293-22DB209DC324}"/>
          </ac:spMkLst>
        </pc:spChg>
        <pc:spChg chg="del">
          <ac:chgData name="Ivan Maldonado" userId="931fcd253f3a63e6" providerId="LiveId" clId="{A04DEA77-2CBC-427A-BEC7-8C7CDAA5A793}" dt="2026-09-03T20:22:27.094" v="229" actId="478"/>
          <ac:spMkLst>
            <pc:docMk/>
            <pc:sldMk cId="3304129216" sldId="504"/>
            <ac:spMk id="14" creationId="{D9117BED-F770-4F88-87BA-CA0D45B72202}"/>
          </ac:spMkLst>
        </pc:spChg>
        <pc:picChg chg="mod">
          <ac:chgData name="Ivan Maldonado" userId="931fcd253f3a63e6" providerId="LiveId" clId="{A04DEA77-2CBC-427A-BEC7-8C7CDAA5A793}" dt="2026-09-03T20:23:50.754" v="261" actId="1076"/>
          <ac:picMkLst>
            <pc:docMk/>
            <pc:sldMk cId="3304129216" sldId="504"/>
            <ac:picMk id="11" creationId="{089C3478-752C-444E-88AE-A24C32341B34}"/>
          </ac:picMkLst>
        </pc:picChg>
        <pc:picChg chg="mod">
          <ac:chgData name="Ivan Maldonado" userId="931fcd253f3a63e6" providerId="LiveId" clId="{A04DEA77-2CBC-427A-BEC7-8C7CDAA5A793}" dt="2026-09-03T20:22:20.595" v="227" actId="1076"/>
          <ac:picMkLst>
            <pc:docMk/>
            <pc:sldMk cId="3304129216" sldId="504"/>
            <ac:picMk id="13" creationId="{085C4189-ED5E-4D09-A67C-00F50945E156}"/>
          </ac:picMkLst>
        </pc:picChg>
      </pc:sldChg>
      <pc:sldChg chg="add">
        <pc:chgData name="Ivan Maldonado" userId="931fcd253f3a63e6" providerId="LiveId" clId="{A04DEA77-2CBC-427A-BEC7-8C7CDAA5A793}" dt="2026-09-04T14:43:43.017" v="263"/>
        <pc:sldMkLst>
          <pc:docMk/>
          <pc:sldMk cId="724401230" sldId="505"/>
        </pc:sldMkLst>
      </pc:sldChg>
    </pc:docChg>
  </pc:docChgLst>
  <pc:docChgLst>
    <pc:chgData name="Ivan Maldonado" userId="931fcd253f3a63e6" providerId="LiveId" clId="{ECBFBBC9-39AB-4002-B1F7-BCA4EA4C0D84}"/>
    <pc:docChg chg="undo custSel addSld delSld modSld sldOrd">
      <pc:chgData name="Ivan Maldonado" userId="931fcd253f3a63e6" providerId="LiveId" clId="{ECBFBBC9-39AB-4002-B1F7-BCA4EA4C0D84}" dt="2026-10-03T13:33:17.566" v="3795" actId="6549"/>
      <pc:docMkLst>
        <pc:docMk/>
      </pc:docMkLst>
      <pc:sldChg chg="addSp modSp add mod">
        <pc:chgData name="Ivan Maldonado" userId="931fcd253f3a63e6" providerId="LiveId" clId="{ECBFBBC9-39AB-4002-B1F7-BCA4EA4C0D84}" dt="2026-10-02T14:48:40.247" v="3587" actId="207"/>
        <pc:sldMkLst>
          <pc:docMk/>
          <pc:sldMk cId="0" sldId="256"/>
        </pc:sldMkLst>
        <pc:spChg chg="add mod ord">
          <ac:chgData name="Ivan Maldonado" userId="931fcd253f3a63e6" providerId="LiveId" clId="{ECBFBBC9-39AB-4002-B1F7-BCA4EA4C0D84}" dt="2026-10-02T14:48:40.247" v="3587" actId="207"/>
          <ac:spMkLst>
            <pc:docMk/>
            <pc:sldMk cId="0" sldId="256"/>
            <ac:spMk id="2" creationId="{0A014D55-6A92-421D-9C6F-C8EAA50171B0}"/>
          </ac:spMkLst>
        </pc:spChg>
        <pc:spChg chg="mod">
          <ac:chgData name="Ivan Maldonado" userId="931fcd253f3a63e6" providerId="LiveId" clId="{ECBFBBC9-39AB-4002-B1F7-BCA4EA4C0D84}" dt="2026-10-02T14:48:27.353" v="3586" actId="207"/>
          <ac:spMkLst>
            <pc:docMk/>
            <pc:sldMk cId="0" sldId="256"/>
            <ac:spMk id="2052" creationId="{3D6C58D1-42AA-4BF2-AFD4-9A1B3F4B4F65}"/>
          </ac:spMkLst>
        </pc:spChg>
      </pc:sldChg>
      <pc:sldChg chg="modSp add mod">
        <pc:chgData name="Ivan Maldonado" userId="931fcd253f3a63e6" providerId="LiveId" clId="{ECBFBBC9-39AB-4002-B1F7-BCA4EA4C0D84}" dt="2026-10-02T14:48:01.280" v="3585"/>
        <pc:sldMkLst>
          <pc:docMk/>
          <pc:sldMk cId="0" sldId="257"/>
        </pc:sldMkLst>
        <pc:spChg chg="mod">
          <ac:chgData name="Ivan Maldonado" userId="931fcd253f3a63e6" providerId="LiveId" clId="{ECBFBBC9-39AB-4002-B1F7-BCA4EA4C0D84}" dt="2026-10-02T14:47:35.387" v="3584" actId="20577"/>
          <ac:spMkLst>
            <pc:docMk/>
            <pc:sldMk cId="0" sldId="257"/>
            <ac:spMk id="3076" creationId="{EFD0153F-D165-4B7E-98E6-6156ED593E64}"/>
          </ac:spMkLst>
        </pc:spChg>
        <pc:picChg chg="mod">
          <ac:chgData name="Ivan Maldonado" userId="931fcd253f3a63e6" providerId="LiveId" clId="{ECBFBBC9-39AB-4002-B1F7-BCA4EA4C0D84}" dt="2026-10-02T14:48:01.280" v="3585"/>
          <ac:picMkLst>
            <pc:docMk/>
            <pc:sldMk cId="0" sldId="257"/>
            <ac:picMk id="3075" creationId="{6124B064-4B09-4978-8C32-07E271A450F8}"/>
          </ac:picMkLst>
        </pc:picChg>
      </pc:sldChg>
      <pc:sldChg chg="modSp add mod">
        <pc:chgData name="Ivan Maldonado" userId="931fcd253f3a63e6" providerId="LiveId" clId="{ECBFBBC9-39AB-4002-B1F7-BCA4EA4C0D84}" dt="2026-10-02T14:51:22.716" v="3608" actId="790"/>
        <pc:sldMkLst>
          <pc:docMk/>
          <pc:sldMk cId="0" sldId="258"/>
        </pc:sldMkLst>
        <pc:spChg chg="mod">
          <ac:chgData name="Ivan Maldonado" userId="931fcd253f3a63e6" providerId="LiveId" clId="{ECBFBBC9-39AB-4002-B1F7-BCA4EA4C0D84}" dt="2026-10-02T14:50:38.598" v="3605" actId="207"/>
          <ac:spMkLst>
            <pc:docMk/>
            <pc:sldMk cId="0" sldId="258"/>
            <ac:spMk id="4098" creationId="{4FC34D28-8044-4742-AF0A-4902FDFBFA7A}"/>
          </ac:spMkLst>
        </pc:spChg>
        <pc:spChg chg="mod">
          <ac:chgData name="Ivan Maldonado" userId="931fcd253f3a63e6" providerId="LiveId" clId="{ECBFBBC9-39AB-4002-B1F7-BCA4EA4C0D84}" dt="2026-10-02T14:51:22.716" v="3608" actId="790"/>
          <ac:spMkLst>
            <pc:docMk/>
            <pc:sldMk cId="0" sldId="258"/>
            <ac:spMk id="4100" creationId="{A846D4C8-C92B-4074-86D8-E5726A571041}"/>
          </ac:spMkLst>
        </pc:spChg>
        <pc:picChg chg="mod">
          <ac:chgData name="Ivan Maldonado" userId="931fcd253f3a63e6" providerId="LiveId" clId="{ECBFBBC9-39AB-4002-B1F7-BCA4EA4C0D84}" dt="2026-10-02T14:51:05.685" v="3607"/>
          <ac:picMkLst>
            <pc:docMk/>
            <pc:sldMk cId="0" sldId="258"/>
            <ac:picMk id="4099" creationId="{9FDB05DB-9622-473F-87A5-AF7E8A8B1D20}"/>
          </ac:picMkLst>
        </pc:picChg>
      </pc:sldChg>
      <pc:sldChg chg="modSp add mod">
        <pc:chgData name="Ivan Maldonado" userId="931fcd253f3a63e6" providerId="LiveId" clId="{ECBFBBC9-39AB-4002-B1F7-BCA4EA4C0D84}" dt="2026-10-02T14:52:43.051" v="3620"/>
        <pc:sldMkLst>
          <pc:docMk/>
          <pc:sldMk cId="0" sldId="259"/>
        </pc:sldMkLst>
        <pc:spChg chg="mod">
          <ac:chgData name="Ivan Maldonado" userId="931fcd253f3a63e6" providerId="LiveId" clId="{ECBFBBC9-39AB-4002-B1F7-BCA4EA4C0D84}" dt="2026-10-02T14:52:30.519" v="3619" actId="207"/>
          <ac:spMkLst>
            <pc:docMk/>
            <pc:sldMk cId="0" sldId="259"/>
            <ac:spMk id="5122" creationId="{605B365A-ECFE-4440-859C-DAABD2FC72C7}"/>
          </ac:spMkLst>
        </pc:spChg>
        <pc:spChg chg="mod">
          <ac:chgData name="Ivan Maldonado" userId="931fcd253f3a63e6" providerId="LiveId" clId="{ECBFBBC9-39AB-4002-B1F7-BCA4EA4C0D84}" dt="2026-10-02T14:52:11.235" v="3617" actId="790"/>
          <ac:spMkLst>
            <pc:docMk/>
            <pc:sldMk cId="0" sldId="259"/>
            <ac:spMk id="5123" creationId="{34A00FE3-A691-4CFC-8AF2-B03171767822}"/>
          </ac:spMkLst>
        </pc:spChg>
        <pc:picChg chg="mod">
          <ac:chgData name="Ivan Maldonado" userId="931fcd253f3a63e6" providerId="LiveId" clId="{ECBFBBC9-39AB-4002-B1F7-BCA4EA4C0D84}" dt="2026-10-02T14:52:43.051" v="3620"/>
          <ac:picMkLst>
            <pc:docMk/>
            <pc:sldMk cId="0" sldId="259"/>
            <ac:picMk id="5124" creationId="{9371C53A-3174-4362-B5A7-77C55AF3173F}"/>
          </ac:picMkLst>
        </pc:picChg>
      </pc:sldChg>
      <pc:sldChg chg="addSp delSp modSp add mod">
        <pc:chgData name="Ivan Maldonado" userId="931fcd253f3a63e6" providerId="LiveId" clId="{ECBFBBC9-39AB-4002-B1F7-BCA4EA4C0D84}" dt="2026-10-03T13:33:17.566" v="3795" actId="6549"/>
        <pc:sldMkLst>
          <pc:docMk/>
          <pc:sldMk cId="0" sldId="260"/>
        </pc:sldMkLst>
        <pc:spChg chg="add mod ord">
          <ac:chgData name="Ivan Maldonado" userId="931fcd253f3a63e6" providerId="LiveId" clId="{ECBFBBC9-39AB-4002-B1F7-BCA4EA4C0D84}" dt="2026-10-02T14:53:33.319" v="3628" actId="171"/>
          <ac:spMkLst>
            <pc:docMk/>
            <pc:sldMk cId="0" sldId="260"/>
            <ac:spMk id="2" creationId="{C429DA95-7E42-4994-9491-8DCFF1578017}"/>
          </ac:spMkLst>
        </pc:spChg>
        <pc:spChg chg="add mod">
          <ac:chgData name="Ivan Maldonado" userId="931fcd253f3a63e6" providerId="LiveId" clId="{ECBFBBC9-39AB-4002-B1F7-BCA4EA4C0D84}" dt="2026-10-02T15:40:57.466" v="3761"/>
          <ac:spMkLst>
            <pc:docMk/>
            <pc:sldMk cId="0" sldId="260"/>
            <ac:spMk id="6" creationId="{E1128F6D-1ECB-426B-8DA7-0BE9816816FC}"/>
          </ac:spMkLst>
        </pc:spChg>
        <pc:spChg chg="del">
          <ac:chgData name="Ivan Maldonado" userId="931fcd253f3a63e6" providerId="LiveId" clId="{ECBFBBC9-39AB-4002-B1F7-BCA4EA4C0D84}" dt="2026-10-02T14:53:13.712" v="3623" actId="478"/>
          <ac:spMkLst>
            <pc:docMk/>
            <pc:sldMk cId="0" sldId="260"/>
            <ac:spMk id="6146" creationId="{E0A15B19-10BD-4136-B5C3-067EFD1BE5F6}"/>
          </ac:spMkLst>
        </pc:spChg>
        <pc:spChg chg="mod">
          <ac:chgData name="Ivan Maldonado" userId="931fcd253f3a63e6" providerId="LiveId" clId="{ECBFBBC9-39AB-4002-B1F7-BCA4EA4C0D84}" dt="2026-10-03T13:33:17.566" v="3795" actId="6549"/>
          <ac:spMkLst>
            <pc:docMk/>
            <pc:sldMk cId="0" sldId="260"/>
            <ac:spMk id="6147" creationId="{A8A7AD39-0F88-4C04-A14F-984E97E788AB}"/>
          </ac:spMkLst>
        </pc:spChg>
      </pc:sldChg>
      <pc:sldChg chg="addSp delSp modSp add mod modAnim">
        <pc:chgData name="Ivan Maldonado" userId="931fcd253f3a63e6" providerId="LiveId" clId="{ECBFBBC9-39AB-4002-B1F7-BCA4EA4C0D84}" dt="2026-10-01T14:58:11.932" v="3532" actId="6549"/>
        <pc:sldMkLst>
          <pc:docMk/>
          <pc:sldMk cId="3958991454" sldId="276"/>
        </pc:sldMkLst>
        <pc:spChg chg="add mod ord">
          <ac:chgData name="Ivan Maldonado" userId="931fcd253f3a63e6" providerId="LiveId" clId="{ECBFBBC9-39AB-4002-B1F7-BCA4EA4C0D84}" dt="2026-09-22T14:45:52.467" v="2280" actId="171"/>
          <ac:spMkLst>
            <pc:docMk/>
            <pc:sldMk cId="3958991454" sldId="276"/>
            <ac:spMk id="2" creationId="{4092C67E-F047-4E0D-8075-3AE4CA7A8E97}"/>
          </ac:spMkLst>
        </pc:spChg>
        <pc:spChg chg="add mod">
          <ac:chgData name="Ivan Maldonado" userId="931fcd253f3a63e6" providerId="LiveId" clId="{ECBFBBC9-39AB-4002-B1F7-BCA4EA4C0D84}" dt="2026-09-28T23:41:54.451" v="3239" actId="1038"/>
          <ac:spMkLst>
            <pc:docMk/>
            <pc:sldMk cId="3958991454" sldId="276"/>
            <ac:spMk id="3" creationId="{4B2D3E66-96F4-4BA9-91CB-3E511AF9F22B}"/>
          </ac:spMkLst>
        </pc:spChg>
        <pc:spChg chg="add del mod">
          <ac:chgData name="Ivan Maldonado" userId="931fcd253f3a63e6" providerId="LiveId" clId="{ECBFBBC9-39AB-4002-B1F7-BCA4EA4C0D84}" dt="2026-09-28T22:44:51.232" v="3061"/>
          <ac:spMkLst>
            <pc:docMk/>
            <pc:sldMk cId="3958991454" sldId="276"/>
            <ac:spMk id="4" creationId="{47FA9445-FCB1-4A1B-877C-816ACE3EC897}"/>
          </ac:spMkLst>
        </pc:spChg>
        <pc:spChg chg="add mod">
          <ac:chgData name="Ivan Maldonado" userId="931fcd253f3a63e6" providerId="LiveId" clId="{ECBFBBC9-39AB-4002-B1F7-BCA4EA4C0D84}" dt="2026-09-28T23:15:40.222" v="3111" actId="403"/>
          <ac:spMkLst>
            <pc:docMk/>
            <pc:sldMk cId="3958991454" sldId="276"/>
            <ac:spMk id="7" creationId="{E12775F0-F825-4CFD-8050-651786A802F9}"/>
          </ac:spMkLst>
        </pc:spChg>
        <pc:spChg chg="add mod">
          <ac:chgData name="Ivan Maldonado" userId="931fcd253f3a63e6" providerId="LiveId" clId="{ECBFBBC9-39AB-4002-B1F7-BCA4EA4C0D84}" dt="2026-09-28T23:15:43.971" v="3112" actId="403"/>
          <ac:spMkLst>
            <pc:docMk/>
            <pc:sldMk cId="3958991454" sldId="276"/>
            <ac:spMk id="8" creationId="{FC2477CC-CC63-44D4-B4C4-3095F9B00F5D}"/>
          </ac:spMkLst>
        </pc:spChg>
        <pc:spChg chg="add del mod">
          <ac:chgData name="Ivan Maldonado" userId="931fcd253f3a63e6" providerId="LiveId" clId="{ECBFBBC9-39AB-4002-B1F7-BCA4EA4C0D84}" dt="2026-09-17T14:40:09.350" v="676"/>
          <ac:spMkLst>
            <pc:docMk/>
            <pc:sldMk cId="3958991454" sldId="276"/>
            <ac:spMk id="9" creationId="{23E0F5BD-5AF2-442E-81FA-888C43AF02F3}"/>
          </ac:spMkLst>
        </pc:spChg>
        <pc:spChg chg="add mod">
          <ac:chgData name="Ivan Maldonado" userId="931fcd253f3a63e6" providerId="LiveId" clId="{ECBFBBC9-39AB-4002-B1F7-BCA4EA4C0D84}" dt="2026-10-01T14:56:32.161" v="3503" actId="20577"/>
          <ac:spMkLst>
            <pc:docMk/>
            <pc:sldMk cId="3958991454" sldId="276"/>
            <ac:spMk id="10" creationId="{1C937AF3-F112-4C18-AB10-97FBCDFEB13A}"/>
          </ac:spMkLst>
        </pc:spChg>
        <pc:spChg chg="add del mod">
          <ac:chgData name="Ivan Maldonado" userId="931fcd253f3a63e6" providerId="LiveId" clId="{ECBFBBC9-39AB-4002-B1F7-BCA4EA4C0D84}" dt="2026-09-17T15:21:07.735" v="1005"/>
          <ac:spMkLst>
            <pc:docMk/>
            <pc:sldMk cId="3958991454" sldId="276"/>
            <ac:spMk id="11" creationId="{A0D79504-ACAA-413B-B537-DA89AC57A330}"/>
          </ac:spMkLst>
        </pc:spChg>
        <pc:spChg chg="add del mod">
          <ac:chgData name="Ivan Maldonado" userId="931fcd253f3a63e6" providerId="LiveId" clId="{ECBFBBC9-39AB-4002-B1F7-BCA4EA4C0D84}" dt="2026-09-17T15:21:07.735" v="1007"/>
          <ac:spMkLst>
            <pc:docMk/>
            <pc:sldMk cId="3958991454" sldId="276"/>
            <ac:spMk id="12" creationId="{F727C220-DF5E-4BBE-961B-CA10E5E3F78B}"/>
          </ac:spMkLst>
        </pc:spChg>
        <pc:spChg chg="mod">
          <ac:chgData name="Ivan Maldonado" userId="931fcd253f3a63e6" providerId="LiveId" clId="{ECBFBBC9-39AB-4002-B1F7-BCA4EA4C0D84}" dt="2026-09-28T23:41:54.451" v="3239" actId="1038"/>
          <ac:spMkLst>
            <pc:docMk/>
            <pc:sldMk cId="3958991454" sldId="276"/>
            <ac:spMk id="22" creationId="{91DF9F61-09C7-4F13-BD9F-3503793DE79D}"/>
          </ac:spMkLst>
        </pc:spChg>
        <pc:spChg chg="mod">
          <ac:chgData name="Ivan Maldonado" userId="931fcd253f3a63e6" providerId="LiveId" clId="{ECBFBBC9-39AB-4002-B1F7-BCA4EA4C0D84}" dt="2026-09-28T23:41:54.451" v="3239" actId="1038"/>
          <ac:spMkLst>
            <pc:docMk/>
            <pc:sldMk cId="3958991454" sldId="276"/>
            <ac:spMk id="28" creationId="{BB39BE5F-9347-43CD-9AE2-D71170B4A300}"/>
          </ac:spMkLst>
        </pc:spChg>
        <pc:spChg chg="mod">
          <ac:chgData name="Ivan Maldonado" userId="931fcd253f3a63e6" providerId="LiveId" clId="{ECBFBBC9-39AB-4002-B1F7-BCA4EA4C0D84}" dt="2026-09-28T23:41:54.451" v="3239" actId="1038"/>
          <ac:spMkLst>
            <pc:docMk/>
            <pc:sldMk cId="3958991454" sldId="276"/>
            <ac:spMk id="29" creationId="{C92DB91D-D5A1-433E-BB11-B3A19035017D}"/>
          </ac:spMkLst>
        </pc:spChg>
        <pc:spChg chg="mod">
          <ac:chgData name="Ivan Maldonado" userId="931fcd253f3a63e6" providerId="LiveId" clId="{ECBFBBC9-39AB-4002-B1F7-BCA4EA4C0D84}" dt="2026-09-28T23:41:54.451" v="3239" actId="1038"/>
          <ac:spMkLst>
            <pc:docMk/>
            <pc:sldMk cId="3958991454" sldId="276"/>
            <ac:spMk id="30" creationId="{D93004A6-E1E8-40E4-BEC8-717AD60BA3A4}"/>
          </ac:spMkLst>
        </pc:spChg>
        <pc:spChg chg="mod">
          <ac:chgData name="Ivan Maldonado" userId="931fcd253f3a63e6" providerId="LiveId" clId="{ECBFBBC9-39AB-4002-B1F7-BCA4EA4C0D84}" dt="2026-09-28T23:41:54.451" v="3239" actId="1038"/>
          <ac:spMkLst>
            <pc:docMk/>
            <pc:sldMk cId="3958991454" sldId="276"/>
            <ac:spMk id="31" creationId="{6E4BC515-8E77-4391-B9A2-43DB73AF3F1A}"/>
          </ac:spMkLst>
        </pc:spChg>
        <pc:spChg chg="del mod">
          <ac:chgData name="Ivan Maldonado" userId="931fcd253f3a63e6" providerId="LiveId" clId="{ECBFBBC9-39AB-4002-B1F7-BCA4EA4C0D84}" dt="2026-09-17T14:23:33.035" v="356" actId="478"/>
          <ac:spMkLst>
            <pc:docMk/>
            <pc:sldMk cId="3958991454" sldId="276"/>
            <ac:spMk id="32" creationId="{26E94DA4-E0FF-42DD-848B-EC54C58FE44B}"/>
          </ac:spMkLst>
        </pc:spChg>
        <pc:spChg chg="mod">
          <ac:chgData name="Ivan Maldonado" userId="931fcd253f3a63e6" providerId="LiveId" clId="{ECBFBBC9-39AB-4002-B1F7-BCA4EA4C0D84}" dt="2026-09-28T23:41:54.451" v="3239" actId="1038"/>
          <ac:spMkLst>
            <pc:docMk/>
            <pc:sldMk cId="3958991454" sldId="276"/>
            <ac:spMk id="33" creationId="{64C8C52B-EEDA-4F0F-B02A-E9588A802A27}"/>
          </ac:spMkLst>
        </pc:spChg>
        <pc:spChg chg="del mod">
          <ac:chgData name="Ivan Maldonado" userId="931fcd253f3a63e6" providerId="LiveId" clId="{ECBFBBC9-39AB-4002-B1F7-BCA4EA4C0D84}" dt="2026-09-17T14:22:17.912" v="315" actId="478"/>
          <ac:spMkLst>
            <pc:docMk/>
            <pc:sldMk cId="3958991454" sldId="276"/>
            <ac:spMk id="35" creationId="{3A855B91-6E1D-49F4-9C6B-06C9CC0C441F}"/>
          </ac:spMkLst>
        </pc:spChg>
        <pc:spChg chg="del mod">
          <ac:chgData name="Ivan Maldonado" userId="931fcd253f3a63e6" providerId="LiveId" clId="{ECBFBBC9-39AB-4002-B1F7-BCA4EA4C0D84}" dt="2026-09-17T14:22:17.912" v="315" actId="478"/>
          <ac:spMkLst>
            <pc:docMk/>
            <pc:sldMk cId="3958991454" sldId="276"/>
            <ac:spMk id="36" creationId="{21C460EA-56C9-4BB5-8407-9C9591C4F85D}"/>
          </ac:spMkLst>
        </pc:spChg>
        <pc:spChg chg="add mod">
          <ac:chgData name="Ivan Maldonado" userId="931fcd253f3a63e6" providerId="LiveId" clId="{ECBFBBC9-39AB-4002-B1F7-BCA4EA4C0D84}" dt="2026-09-28T23:41:54.451" v="3239" actId="1038"/>
          <ac:spMkLst>
            <pc:docMk/>
            <pc:sldMk cId="3958991454" sldId="276"/>
            <ac:spMk id="37" creationId="{2B8B8FBF-819F-422D-BD99-FAB4F7F5823F}"/>
          </ac:spMkLst>
        </pc:spChg>
        <pc:spChg chg="del mod">
          <ac:chgData name="Ivan Maldonado" userId="931fcd253f3a63e6" providerId="LiveId" clId="{ECBFBBC9-39AB-4002-B1F7-BCA4EA4C0D84}" dt="2026-09-17T14:22:17.912" v="315" actId="478"/>
          <ac:spMkLst>
            <pc:docMk/>
            <pc:sldMk cId="3958991454" sldId="276"/>
            <ac:spMk id="37" creationId="{88903BE8-5E2B-4539-8A68-599C26AD49F8}"/>
          </ac:spMkLst>
        </pc:spChg>
        <pc:spChg chg="add mod">
          <ac:chgData name="Ivan Maldonado" userId="931fcd253f3a63e6" providerId="LiveId" clId="{ECBFBBC9-39AB-4002-B1F7-BCA4EA4C0D84}" dt="2026-09-28T23:41:54.451" v="3239" actId="1038"/>
          <ac:spMkLst>
            <pc:docMk/>
            <pc:sldMk cId="3958991454" sldId="276"/>
            <ac:spMk id="38" creationId="{C2E61D6A-090A-4380-8202-EEB221E8C20A}"/>
          </ac:spMkLst>
        </pc:spChg>
        <pc:spChg chg="del mod">
          <ac:chgData name="Ivan Maldonado" userId="931fcd253f3a63e6" providerId="LiveId" clId="{ECBFBBC9-39AB-4002-B1F7-BCA4EA4C0D84}" dt="2026-09-17T14:22:17.912" v="315" actId="478"/>
          <ac:spMkLst>
            <pc:docMk/>
            <pc:sldMk cId="3958991454" sldId="276"/>
            <ac:spMk id="38" creationId="{E088E6DE-61EC-4A4A-84D8-D7B536667D56}"/>
          </ac:spMkLst>
        </pc:spChg>
        <pc:spChg chg="add mod">
          <ac:chgData name="Ivan Maldonado" userId="931fcd253f3a63e6" providerId="LiveId" clId="{ECBFBBC9-39AB-4002-B1F7-BCA4EA4C0D84}" dt="2026-09-28T23:41:54.451" v="3239" actId="1038"/>
          <ac:spMkLst>
            <pc:docMk/>
            <pc:sldMk cId="3958991454" sldId="276"/>
            <ac:spMk id="39" creationId="{BBA81559-6C19-4ED6-9A5F-38EEBD2C5913}"/>
          </ac:spMkLst>
        </pc:spChg>
        <pc:spChg chg="del mod">
          <ac:chgData name="Ivan Maldonado" userId="931fcd253f3a63e6" providerId="LiveId" clId="{ECBFBBC9-39AB-4002-B1F7-BCA4EA4C0D84}" dt="2026-09-17T14:22:17.912" v="315" actId="478"/>
          <ac:spMkLst>
            <pc:docMk/>
            <pc:sldMk cId="3958991454" sldId="276"/>
            <ac:spMk id="39" creationId="{E7877EE1-8600-46C6-A6B5-EE3A876B9544}"/>
          </ac:spMkLst>
        </pc:spChg>
        <pc:spChg chg="del mod">
          <ac:chgData name="Ivan Maldonado" userId="931fcd253f3a63e6" providerId="LiveId" clId="{ECBFBBC9-39AB-4002-B1F7-BCA4EA4C0D84}" dt="2026-09-17T14:22:17.912" v="315" actId="478"/>
          <ac:spMkLst>
            <pc:docMk/>
            <pc:sldMk cId="3958991454" sldId="276"/>
            <ac:spMk id="40" creationId="{00FB95B5-31C0-49D7-860E-D146A6628CF3}"/>
          </ac:spMkLst>
        </pc:spChg>
        <pc:spChg chg="add mod">
          <ac:chgData name="Ivan Maldonado" userId="931fcd253f3a63e6" providerId="LiveId" clId="{ECBFBBC9-39AB-4002-B1F7-BCA4EA4C0D84}" dt="2026-09-28T23:41:54.451" v="3239" actId="1038"/>
          <ac:spMkLst>
            <pc:docMk/>
            <pc:sldMk cId="3958991454" sldId="276"/>
            <ac:spMk id="40" creationId="{20C288A7-CE58-47C1-B358-CFFFF9FC0700}"/>
          </ac:spMkLst>
        </pc:spChg>
        <pc:spChg chg="del mod">
          <ac:chgData name="Ivan Maldonado" userId="931fcd253f3a63e6" providerId="LiveId" clId="{ECBFBBC9-39AB-4002-B1F7-BCA4EA4C0D84}" dt="2026-09-17T14:22:17.912" v="315" actId="478"/>
          <ac:spMkLst>
            <pc:docMk/>
            <pc:sldMk cId="3958991454" sldId="276"/>
            <ac:spMk id="41" creationId="{431D1296-2B8A-48E1-8EF3-AD16CD51021D}"/>
          </ac:spMkLst>
        </pc:spChg>
        <pc:spChg chg="add mod">
          <ac:chgData name="Ivan Maldonado" userId="931fcd253f3a63e6" providerId="LiveId" clId="{ECBFBBC9-39AB-4002-B1F7-BCA4EA4C0D84}" dt="2026-09-28T23:41:54.451" v="3239" actId="1038"/>
          <ac:spMkLst>
            <pc:docMk/>
            <pc:sldMk cId="3958991454" sldId="276"/>
            <ac:spMk id="41" creationId="{D047BB9A-6CC1-4C87-8F55-87DA17C68DD3}"/>
          </ac:spMkLst>
        </pc:spChg>
        <pc:spChg chg="add mod">
          <ac:chgData name="Ivan Maldonado" userId="931fcd253f3a63e6" providerId="LiveId" clId="{ECBFBBC9-39AB-4002-B1F7-BCA4EA4C0D84}" dt="2026-09-28T23:41:54.451" v="3239" actId="1038"/>
          <ac:spMkLst>
            <pc:docMk/>
            <pc:sldMk cId="3958991454" sldId="276"/>
            <ac:spMk id="42" creationId="{204B9A46-66F5-4330-B798-717CBC0B5AC2}"/>
          </ac:spMkLst>
        </pc:spChg>
        <pc:spChg chg="del mod">
          <ac:chgData name="Ivan Maldonado" userId="931fcd253f3a63e6" providerId="LiveId" clId="{ECBFBBC9-39AB-4002-B1F7-BCA4EA4C0D84}" dt="2026-09-17T14:29:40.630" v="480" actId="478"/>
          <ac:spMkLst>
            <pc:docMk/>
            <pc:sldMk cId="3958991454" sldId="276"/>
            <ac:spMk id="42" creationId="{7BC0F628-C005-41D5-804A-3A70BD696206}"/>
          </ac:spMkLst>
        </pc:spChg>
        <pc:spChg chg="add mod">
          <ac:chgData name="Ivan Maldonado" userId="931fcd253f3a63e6" providerId="LiveId" clId="{ECBFBBC9-39AB-4002-B1F7-BCA4EA4C0D84}" dt="2026-09-28T23:41:54.451" v="3239" actId="1038"/>
          <ac:spMkLst>
            <pc:docMk/>
            <pc:sldMk cId="3958991454" sldId="276"/>
            <ac:spMk id="43" creationId="{1370F7DB-E7D7-4116-BF1C-4ED456457D6E}"/>
          </ac:spMkLst>
        </pc:spChg>
        <pc:spChg chg="del mod">
          <ac:chgData name="Ivan Maldonado" userId="931fcd253f3a63e6" providerId="LiveId" clId="{ECBFBBC9-39AB-4002-B1F7-BCA4EA4C0D84}" dt="2026-09-17T14:29:40.630" v="480" actId="478"/>
          <ac:spMkLst>
            <pc:docMk/>
            <pc:sldMk cId="3958991454" sldId="276"/>
            <ac:spMk id="43" creationId="{FCB524CA-CDB5-4CD7-A3EB-A3C0F2F33618}"/>
          </ac:spMkLst>
        </pc:spChg>
        <pc:spChg chg="del mod">
          <ac:chgData name="Ivan Maldonado" userId="931fcd253f3a63e6" providerId="LiveId" clId="{ECBFBBC9-39AB-4002-B1F7-BCA4EA4C0D84}" dt="2026-09-17T14:29:40.630" v="480" actId="478"/>
          <ac:spMkLst>
            <pc:docMk/>
            <pc:sldMk cId="3958991454" sldId="276"/>
            <ac:spMk id="44" creationId="{86FF37C5-BA7B-4EF3-BB28-8FCF9254A841}"/>
          </ac:spMkLst>
        </pc:spChg>
        <pc:spChg chg="add mod">
          <ac:chgData name="Ivan Maldonado" userId="931fcd253f3a63e6" providerId="LiveId" clId="{ECBFBBC9-39AB-4002-B1F7-BCA4EA4C0D84}" dt="2026-09-28T23:41:54.451" v="3239" actId="1038"/>
          <ac:spMkLst>
            <pc:docMk/>
            <pc:sldMk cId="3958991454" sldId="276"/>
            <ac:spMk id="44" creationId="{B8FCC26A-0F25-40B1-9591-DF48C6D02DD9}"/>
          </ac:spMkLst>
        </pc:spChg>
        <pc:spChg chg="add mod">
          <ac:chgData name="Ivan Maldonado" userId="931fcd253f3a63e6" providerId="LiveId" clId="{ECBFBBC9-39AB-4002-B1F7-BCA4EA4C0D84}" dt="2026-09-28T23:41:54.451" v="3239" actId="1038"/>
          <ac:spMkLst>
            <pc:docMk/>
            <pc:sldMk cId="3958991454" sldId="276"/>
            <ac:spMk id="45" creationId="{27577A65-4358-4C79-852F-9F0D9B86F065}"/>
          </ac:spMkLst>
        </pc:spChg>
        <pc:spChg chg="del mod">
          <ac:chgData name="Ivan Maldonado" userId="931fcd253f3a63e6" providerId="LiveId" clId="{ECBFBBC9-39AB-4002-B1F7-BCA4EA4C0D84}" dt="2026-09-17T14:29:40.630" v="480" actId="478"/>
          <ac:spMkLst>
            <pc:docMk/>
            <pc:sldMk cId="3958991454" sldId="276"/>
            <ac:spMk id="45" creationId="{A9E37CF2-908A-465E-A149-96B61E992123}"/>
          </ac:spMkLst>
        </pc:spChg>
        <pc:spChg chg="add mod">
          <ac:chgData name="Ivan Maldonado" userId="931fcd253f3a63e6" providerId="LiveId" clId="{ECBFBBC9-39AB-4002-B1F7-BCA4EA4C0D84}" dt="2026-09-28T23:41:54.451" v="3239" actId="1038"/>
          <ac:spMkLst>
            <pc:docMk/>
            <pc:sldMk cId="3958991454" sldId="276"/>
            <ac:spMk id="46" creationId="{795EAEE7-05B9-4784-830A-90597277E47F}"/>
          </ac:spMkLst>
        </pc:spChg>
        <pc:spChg chg="del mod">
          <ac:chgData name="Ivan Maldonado" userId="931fcd253f3a63e6" providerId="LiveId" clId="{ECBFBBC9-39AB-4002-B1F7-BCA4EA4C0D84}" dt="2026-09-17T14:29:40.630" v="480" actId="478"/>
          <ac:spMkLst>
            <pc:docMk/>
            <pc:sldMk cId="3958991454" sldId="276"/>
            <ac:spMk id="46" creationId="{8B47A75D-562E-46C1-AA96-0815A0A1317A}"/>
          </ac:spMkLst>
        </pc:spChg>
        <pc:spChg chg="del mod">
          <ac:chgData name="Ivan Maldonado" userId="931fcd253f3a63e6" providerId="LiveId" clId="{ECBFBBC9-39AB-4002-B1F7-BCA4EA4C0D84}" dt="2026-09-22T14:41:52.311" v="2258" actId="478"/>
          <ac:spMkLst>
            <pc:docMk/>
            <pc:sldMk cId="3958991454" sldId="276"/>
            <ac:spMk id="48" creationId="{94FA413B-BBDB-4CDA-9E10-EC677964326A}"/>
          </ac:spMkLst>
        </pc:spChg>
        <pc:spChg chg="del mod">
          <ac:chgData name="Ivan Maldonado" userId="931fcd253f3a63e6" providerId="LiveId" clId="{ECBFBBC9-39AB-4002-B1F7-BCA4EA4C0D84}" dt="2026-09-17T14:22:11.953" v="314" actId="478"/>
          <ac:spMkLst>
            <pc:docMk/>
            <pc:sldMk cId="3958991454" sldId="276"/>
            <ac:spMk id="49" creationId="{184013B1-8E40-4D9F-82AA-D405DCD18B9D}"/>
          </ac:spMkLst>
        </pc:spChg>
        <pc:spChg chg="del mod">
          <ac:chgData name="Ivan Maldonado" userId="931fcd253f3a63e6" providerId="LiveId" clId="{ECBFBBC9-39AB-4002-B1F7-BCA4EA4C0D84}" dt="2026-09-17T14:29:40.630" v="480" actId="478"/>
          <ac:spMkLst>
            <pc:docMk/>
            <pc:sldMk cId="3958991454" sldId="276"/>
            <ac:spMk id="50" creationId="{770F365F-D3D9-425C-9E33-3121C868BBBB}"/>
          </ac:spMkLst>
        </pc:spChg>
        <pc:spChg chg="del mod">
          <ac:chgData name="Ivan Maldonado" userId="931fcd253f3a63e6" providerId="LiveId" clId="{ECBFBBC9-39AB-4002-B1F7-BCA4EA4C0D84}" dt="2026-09-17T14:22:17.912" v="315" actId="478"/>
          <ac:spMkLst>
            <pc:docMk/>
            <pc:sldMk cId="3958991454" sldId="276"/>
            <ac:spMk id="51" creationId="{CAA13256-553F-424E-81FF-3C32CCA99468}"/>
          </ac:spMkLst>
        </pc:spChg>
        <pc:spChg chg="del mod">
          <ac:chgData name="Ivan Maldonado" userId="931fcd253f3a63e6" providerId="LiveId" clId="{ECBFBBC9-39AB-4002-B1F7-BCA4EA4C0D84}" dt="2026-09-17T14:22:17.912" v="315" actId="478"/>
          <ac:spMkLst>
            <pc:docMk/>
            <pc:sldMk cId="3958991454" sldId="276"/>
            <ac:spMk id="52" creationId="{F0738D45-2668-4A26-AF85-EFEAC97E80CA}"/>
          </ac:spMkLst>
        </pc:spChg>
        <pc:spChg chg="del mod">
          <ac:chgData name="Ivan Maldonado" userId="931fcd253f3a63e6" providerId="LiveId" clId="{ECBFBBC9-39AB-4002-B1F7-BCA4EA4C0D84}" dt="2026-09-17T14:22:17.912" v="315" actId="478"/>
          <ac:spMkLst>
            <pc:docMk/>
            <pc:sldMk cId="3958991454" sldId="276"/>
            <ac:spMk id="53" creationId="{2F3D9451-9B5F-4727-A476-89F3A35EDA7B}"/>
          </ac:spMkLst>
        </pc:spChg>
        <pc:spChg chg="del mod">
          <ac:chgData name="Ivan Maldonado" userId="931fcd253f3a63e6" providerId="LiveId" clId="{ECBFBBC9-39AB-4002-B1F7-BCA4EA4C0D84}" dt="2026-09-17T14:22:17.912" v="315" actId="478"/>
          <ac:spMkLst>
            <pc:docMk/>
            <pc:sldMk cId="3958991454" sldId="276"/>
            <ac:spMk id="54" creationId="{4B4B1FA8-5524-4613-A0D8-CAD12FA2D59D}"/>
          </ac:spMkLst>
        </pc:spChg>
        <pc:spChg chg="del mod">
          <ac:chgData name="Ivan Maldonado" userId="931fcd253f3a63e6" providerId="LiveId" clId="{ECBFBBC9-39AB-4002-B1F7-BCA4EA4C0D84}" dt="2026-09-17T14:22:17.912" v="315" actId="478"/>
          <ac:spMkLst>
            <pc:docMk/>
            <pc:sldMk cId="3958991454" sldId="276"/>
            <ac:spMk id="55" creationId="{96533986-14C3-4F0D-AA17-1D3D68AF5FED}"/>
          </ac:spMkLst>
        </pc:spChg>
        <pc:spChg chg="del mod">
          <ac:chgData name="Ivan Maldonado" userId="931fcd253f3a63e6" providerId="LiveId" clId="{ECBFBBC9-39AB-4002-B1F7-BCA4EA4C0D84}" dt="2026-09-17T14:22:17.912" v="315" actId="478"/>
          <ac:spMkLst>
            <pc:docMk/>
            <pc:sldMk cId="3958991454" sldId="276"/>
            <ac:spMk id="56" creationId="{1C4CC528-3DC1-4EB0-8B15-73FA74D6F9E5}"/>
          </ac:spMkLst>
        </pc:spChg>
        <pc:spChg chg="del mod">
          <ac:chgData name="Ivan Maldonado" userId="931fcd253f3a63e6" providerId="LiveId" clId="{ECBFBBC9-39AB-4002-B1F7-BCA4EA4C0D84}" dt="2026-09-17T14:22:17.912" v="315" actId="478"/>
          <ac:spMkLst>
            <pc:docMk/>
            <pc:sldMk cId="3958991454" sldId="276"/>
            <ac:spMk id="57" creationId="{64AF43D2-43FB-4E43-955D-3432E7A47EE6}"/>
          </ac:spMkLst>
        </pc:spChg>
        <pc:spChg chg="del mod">
          <ac:chgData name="Ivan Maldonado" userId="931fcd253f3a63e6" providerId="LiveId" clId="{ECBFBBC9-39AB-4002-B1F7-BCA4EA4C0D84}" dt="2026-09-17T14:22:11.953" v="314" actId="478"/>
          <ac:spMkLst>
            <pc:docMk/>
            <pc:sldMk cId="3958991454" sldId="276"/>
            <ac:spMk id="58" creationId="{72594FD4-551E-4D65-B3CA-8962909B0803}"/>
          </ac:spMkLst>
        </pc:spChg>
        <pc:spChg chg="del mod">
          <ac:chgData name="Ivan Maldonado" userId="931fcd253f3a63e6" providerId="LiveId" clId="{ECBFBBC9-39AB-4002-B1F7-BCA4EA4C0D84}" dt="2026-09-17T14:23:23.310" v="354" actId="478"/>
          <ac:spMkLst>
            <pc:docMk/>
            <pc:sldMk cId="3958991454" sldId="276"/>
            <ac:spMk id="59" creationId="{EB612383-6755-4089-8DDC-75F3D17E3061}"/>
          </ac:spMkLst>
        </pc:spChg>
        <pc:spChg chg="del mod">
          <ac:chgData name="Ivan Maldonado" userId="931fcd253f3a63e6" providerId="LiveId" clId="{ECBFBBC9-39AB-4002-B1F7-BCA4EA4C0D84}" dt="2026-09-17T14:23:16.498" v="353" actId="478"/>
          <ac:spMkLst>
            <pc:docMk/>
            <pc:sldMk cId="3958991454" sldId="276"/>
            <ac:spMk id="60" creationId="{5CE3DFDB-3E28-40BA-AF58-1EF26E18A59A}"/>
          </ac:spMkLst>
        </pc:spChg>
        <pc:spChg chg="del mod">
          <ac:chgData name="Ivan Maldonado" userId="931fcd253f3a63e6" providerId="LiveId" clId="{ECBFBBC9-39AB-4002-B1F7-BCA4EA4C0D84}" dt="2026-09-17T14:23:29.995" v="355" actId="478"/>
          <ac:spMkLst>
            <pc:docMk/>
            <pc:sldMk cId="3958991454" sldId="276"/>
            <ac:spMk id="61" creationId="{74585CDB-4109-4ADD-A428-80F5278DFDDB}"/>
          </ac:spMkLst>
        </pc:spChg>
        <pc:spChg chg="del mod">
          <ac:chgData name="Ivan Maldonado" userId="931fcd253f3a63e6" providerId="LiveId" clId="{ECBFBBC9-39AB-4002-B1F7-BCA4EA4C0D84}" dt="2026-09-17T14:23:53.672" v="372" actId="478"/>
          <ac:spMkLst>
            <pc:docMk/>
            <pc:sldMk cId="3958991454" sldId="276"/>
            <ac:spMk id="62" creationId="{EDD12D31-6A75-4049-B93F-8A2CD6E1174A}"/>
          </ac:spMkLst>
        </pc:spChg>
        <pc:spChg chg="del mod">
          <ac:chgData name="Ivan Maldonado" userId="931fcd253f3a63e6" providerId="LiveId" clId="{ECBFBBC9-39AB-4002-B1F7-BCA4EA4C0D84}" dt="2026-09-17T14:23:36.083" v="357" actId="478"/>
          <ac:spMkLst>
            <pc:docMk/>
            <pc:sldMk cId="3958991454" sldId="276"/>
            <ac:spMk id="63" creationId="{85522196-F4AE-4975-8611-AD66453C9E81}"/>
          </ac:spMkLst>
        </pc:spChg>
        <pc:spChg chg="del mod">
          <ac:chgData name="Ivan Maldonado" userId="931fcd253f3a63e6" providerId="LiveId" clId="{ECBFBBC9-39AB-4002-B1F7-BCA4EA4C0D84}" dt="2026-09-17T14:20:19.198" v="98"/>
          <ac:spMkLst>
            <pc:docMk/>
            <pc:sldMk cId="3958991454" sldId="276"/>
            <ac:spMk id="64" creationId="{691326F1-DA77-4033-AAC2-3D194F56B982}"/>
          </ac:spMkLst>
        </pc:spChg>
        <pc:spChg chg="del mod">
          <ac:chgData name="Ivan Maldonado" userId="931fcd253f3a63e6" providerId="LiveId" clId="{ECBFBBC9-39AB-4002-B1F7-BCA4EA4C0D84}" dt="2026-09-17T14:23:39.814" v="358" actId="478"/>
          <ac:spMkLst>
            <pc:docMk/>
            <pc:sldMk cId="3958991454" sldId="276"/>
            <ac:spMk id="65" creationId="{74FA3896-5022-491E-B5CF-FD2AEFEEBBCF}"/>
          </ac:spMkLst>
        </pc:spChg>
        <pc:spChg chg="del mod">
          <ac:chgData name="Ivan Maldonado" userId="931fcd253f3a63e6" providerId="LiveId" clId="{ECBFBBC9-39AB-4002-B1F7-BCA4EA4C0D84}" dt="2026-09-17T14:22:17.912" v="315" actId="478"/>
          <ac:spMkLst>
            <pc:docMk/>
            <pc:sldMk cId="3958991454" sldId="276"/>
            <ac:spMk id="66" creationId="{BCA09124-80AA-4336-943B-591E5C522337}"/>
          </ac:spMkLst>
        </pc:spChg>
        <pc:spChg chg="del mod">
          <ac:chgData name="Ivan Maldonado" userId="931fcd253f3a63e6" providerId="LiveId" clId="{ECBFBBC9-39AB-4002-B1F7-BCA4EA4C0D84}" dt="2026-09-17T14:22:17.912" v="315" actId="478"/>
          <ac:spMkLst>
            <pc:docMk/>
            <pc:sldMk cId="3958991454" sldId="276"/>
            <ac:spMk id="67" creationId="{DA986EDC-AB3F-4912-B9F3-BF4B3F601B36}"/>
          </ac:spMkLst>
        </pc:spChg>
        <pc:spChg chg="del mod">
          <ac:chgData name="Ivan Maldonado" userId="931fcd253f3a63e6" providerId="LiveId" clId="{ECBFBBC9-39AB-4002-B1F7-BCA4EA4C0D84}" dt="2026-09-17T14:22:17.912" v="315" actId="478"/>
          <ac:spMkLst>
            <pc:docMk/>
            <pc:sldMk cId="3958991454" sldId="276"/>
            <ac:spMk id="68" creationId="{CD798409-16C4-471B-8A17-6C30AE0C1C5D}"/>
          </ac:spMkLst>
        </pc:spChg>
        <pc:spChg chg="del mod">
          <ac:chgData name="Ivan Maldonado" userId="931fcd253f3a63e6" providerId="LiveId" clId="{ECBFBBC9-39AB-4002-B1F7-BCA4EA4C0D84}" dt="2026-09-17T14:22:17.912" v="315" actId="478"/>
          <ac:spMkLst>
            <pc:docMk/>
            <pc:sldMk cId="3958991454" sldId="276"/>
            <ac:spMk id="69" creationId="{B14502CB-D0AD-4F21-AB39-C90BE1C7386D}"/>
          </ac:spMkLst>
        </pc:spChg>
        <pc:spChg chg="del mod">
          <ac:chgData name="Ivan Maldonado" userId="931fcd253f3a63e6" providerId="LiveId" clId="{ECBFBBC9-39AB-4002-B1F7-BCA4EA4C0D84}" dt="2026-09-17T14:22:17.912" v="315" actId="478"/>
          <ac:spMkLst>
            <pc:docMk/>
            <pc:sldMk cId="3958991454" sldId="276"/>
            <ac:spMk id="70" creationId="{2E40EB62-0ED8-4523-A0EA-D557958DFB36}"/>
          </ac:spMkLst>
        </pc:spChg>
        <pc:spChg chg="del mod">
          <ac:chgData name="Ivan Maldonado" userId="931fcd253f3a63e6" providerId="LiveId" clId="{ECBFBBC9-39AB-4002-B1F7-BCA4EA4C0D84}" dt="2026-09-17T14:22:17.912" v="315" actId="478"/>
          <ac:spMkLst>
            <pc:docMk/>
            <pc:sldMk cId="3958991454" sldId="276"/>
            <ac:spMk id="71" creationId="{85558433-41E7-497F-B5D8-5EEB06EC2767}"/>
          </ac:spMkLst>
        </pc:spChg>
        <pc:spChg chg="del mod">
          <ac:chgData name="Ivan Maldonado" userId="931fcd253f3a63e6" providerId="LiveId" clId="{ECBFBBC9-39AB-4002-B1F7-BCA4EA4C0D84}" dt="2026-09-17T14:22:17.912" v="315" actId="478"/>
          <ac:spMkLst>
            <pc:docMk/>
            <pc:sldMk cId="3958991454" sldId="276"/>
            <ac:spMk id="72" creationId="{F5103746-2C05-45EB-B1B8-64A10755E51E}"/>
          </ac:spMkLst>
        </pc:spChg>
        <pc:spChg chg="del mod">
          <ac:chgData name="Ivan Maldonado" userId="931fcd253f3a63e6" providerId="LiveId" clId="{ECBFBBC9-39AB-4002-B1F7-BCA4EA4C0D84}" dt="2026-09-17T14:22:11.953" v="314" actId="478"/>
          <ac:spMkLst>
            <pc:docMk/>
            <pc:sldMk cId="3958991454" sldId="276"/>
            <ac:spMk id="73" creationId="{1CDEA8A4-FAC9-4A3E-9D8B-942C6C9D6850}"/>
          </ac:spMkLst>
        </pc:spChg>
        <pc:spChg chg="del mod">
          <ac:chgData name="Ivan Maldonado" userId="931fcd253f3a63e6" providerId="LiveId" clId="{ECBFBBC9-39AB-4002-B1F7-BCA4EA4C0D84}" dt="2026-09-17T14:22:11.953" v="314" actId="478"/>
          <ac:spMkLst>
            <pc:docMk/>
            <pc:sldMk cId="3958991454" sldId="276"/>
            <ac:spMk id="74" creationId="{34855378-03A6-46CF-8335-831369F1C90D}"/>
          </ac:spMkLst>
        </pc:spChg>
        <pc:spChg chg="del mod">
          <ac:chgData name="Ivan Maldonado" userId="931fcd253f3a63e6" providerId="LiveId" clId="{ECBFBBC9-39AB-4002-B1F7-BCA4EA4C0D84}" dt="2026-09-17T14:22:11.953" v="314" actId="478"/>
          <ac:spMkLst>
            <pc:docMk/>
            <pc:sldMk cId="3958991454" sldId="276"/>
            <ac:spMk id="75" creationId="{85E2A658-5BB9-49AA-837D-D8359F7C6E83}"/>
          </ac:spMkLst>
        </pc:spChg>
        <pc:spChg chg="del mod">
          <ac:chgData name="Ivan Maldonado" userId="931fcd253f3a63e6" providerId="LiveId" clId="{ECBFBBC9-39AB-4002-B1F7-BCA4EA4C0D84}" dt="2026-09-17T14:36:35.418" v="630" actId="478"/>
          <ac:spMkLst>
            <pc:docMk/>
            <pc:sldMk cId="3958991454" sldId="276"/>
            <ac:spMk id="76" creationId="{3D9AB4E1-4254-4396-8C3E-DCA806743561}"/>
          </ac:spMkLst>
        </pc:spChg>
        <pc:spChg chg="del mod">
          <ac:chgData name="Ivan Maldonado" userId="931fcd253f3a63e6" providerId="LiveId" clId="{ECBFBBC9-39AB-4002-B1F7-BCA4EA4C0D84}" dt="2026-09-17T14:24:28.533" v="391" actId="478"/>
          <ac:spMkLst>
            <pc:docMk/>
            <pc:sldMk cId="3958991454" sldId="276"/>
            <ac:spMk id="77" creationId="{B40528B7-C953-400F-A4A1-1AB4C427451D}"/>
          </ac:spMkLst>
        </pc:spChg>
        <pc:spChg chg="add del mod">
          <ac:chgData name="Ivan Maldonado" userId="931fcd253f3a63e6" providerId="LiveId" clId="{ECBFBBC9-39AB-4002-B1F7-BCA4EA4C0D84}" dt="2026-09-28T20:25:48.536" v="2512" actId="478"/>
          <ac:spMkLst>
            <pc:docMk/>
            <pc:sldMk cId="3958991454" sldId="276"/>
            <ac:spMk id="78" creationId="{C2023024-61FF-4B20-9216-4F55905A76E3}"/>
          </ac:spMkLst>
        </pc:spChg>
        <pc:spChg chg="add del mod">
          <ac:chgData name="Ivan Maldonado" userId="931fcd253f3a63e6" providerId="LiveId" clId="{ECBFBBC9-39AB-4002-B1F7-BCA4EA4C0D84}" dt="2026-09-28T20:25:48.536" v="2512" actId="478"/>
          <ac:spMkLst>
            <pc:docMk/>
            <pc:sldMk cId="3958991454" sldId="276"/>
            <ac:spMk id="79" creationId="{EE885F7C-BDA1-4D18-A02B-E64C379FF3AF}"/>
          </ac:spMkLst>
        </pc:spChg>
        <pc:spChg chg="add del mod">
          <ac:chgData name="Ivan Maldonado" userId="931fcd253f3a63e6" providerId="LiveId" clId="{ECBFBBC9-39AB-4002-B1F7-BCA4EA4C0D84}" dt="2026-09-28T20:25:48.536" v="2512" actId="478"/>
          <ac:spMkLst>
            <pc:docMk/>
            <pc:sldMk cId="3958991454" sldId="276"/>
            <ac:spMk id="80" creationId="{09163BCA-7D16-470F-8F1C-28FAC53A44D7}"/>
          </ac:spMkLst>
        </pc:spChg>
        <pc:spChg chg="add del mod">
          <ac:chgData name="Ivan Maldonado" userId="931fcd253f3a63e6" providerId="LiveId" clId="{ECBFBBC9-39AB-4002-B1F7-BCA4EA4C0D84}" dt="2026-09-28T20:25:48.536" v="2512" actId="478"/>
          <ac:spMkLst>
            <pc:docMk/>
            <pc:sldMk cId="3958991454" sldId="276"/>
            <ac:spMk id="81" creationId="{A30594BC-4764-4592-A9F4-1FB97D109EE1}"/>
          </ac:spMkLst>
        </pc:spChg>
        <pc:spChg chg="add del mod">
          <ac:chgData name="Ivan Maldonado" userId="931fcd253f3a63e6" providerId="LiveId" clId="{ECBFBBC9-39AB-4002-B1F7-BCA4EA4C0D84}" dt="2026-09-28T20:25:48.536" v="2512" actId="478"/>
          <ac:spMkLst>
            <pc:docMk/>
            <pc:sldMk cId="3958991454" sldId="276"/>
            <ac:spMk id="82" creationId="{EC750228-197F-475A-86BA-BB2E6EF9882E}"/>
          </ac:spMkLst>
        </pc:spChg>
        <pc:spChg chg="add del mod">
          <ac:chgData name="Ivan Maldonado" userId="931fcd253f3a63e6" providerId="LiveId" clId="{ECBFBBC9-39AB-4002-B1F7-BCA4EA4C0D84}" dt="2026-09-28T20:25:48.536" v="2512" actId="478"/>
          <ac:spMkLst>
            <pc:docMk/>
            <pc:sldMk cId="3958991454" sldId="276"/>
            <ac:spMk id="83" creationId="{F998CA44-8B78-4F13-B892-49AD1D8B90A0}"/>
          </ac:spMkLst>
        </pc:spChg>
        <pc:spChg chg="add mod">
          <ac:chgData name="Ivan Maldonado" userId="931fcd253f3a63e6" providerId="LiveId" clId="{ECBFBBC9-39AB-4002-B1F7-BCA4EA4C0D84}" dt="2026-09-28T23:41:54.451" v="3239" actId="1038"/>
          <ac:spMkLst>
            <pc:docMk/>
            <pc:sldMk cId="3958991454" sldId="276"/>
            <ac:spMk id="84" creationId="{C1B21AF9-196B-4DD6-B180-C71B8D0AD8BA}"/>
          </ac:spMkLst>
        </pc:spChg>
        <pc:spChg chg="add mod">
          <ac:chgData name="Ivan Maldonado" userId="931fcd253f3a63e6" providerId="LiveId" clId="{ECBFBBC9-39AB-4002-B1F7-BCA4EA4C0D84}" dt="2026-09-28T23:41:54.451" v="3239" actId="1038"/>
          <ac:spMkLst>
            <pc:docMk/>
            <pc:sldMk cId="3958991454" sldId="276"/>
            <ac:spMk id="85" creationId="{074C36DC-879C-4A26-BFF8-83DB3F3AA07B}"/>
          </ac:spMkLst>
        </pc:spChg>
        <pc:spChg chg="add mod">
          <ac:chgData name="Ivan Maldonado" userId="931fcd253f3a63e6" providerId="LiveId" clId="{ECBFBBC9-39AB-4002-B1F7-BCA4EA4C0D84}" dt="2026-09-28T23:41:54.451" v="3239" actId="1038"/>
          <ac:spMkLst>
            <pc:docMk/>
            <pc:sldMk cId="3958991454" sldId="276"/>
            <ac:spMk id="86" creationId="{88F2591D-EEC4-45A2-AEB6-C59586FDDF1B}"/>
          </ac:spMkLst>
        </pc:spChg>
        <pc:spChg chg="add mod">
          <ac:chgData name="Ivan Maldonado" userId="931fcd253f3a63e6" providerId="LiveId" clId="{ECBFBBC9-39AB-4002-B1F7-BCA4EA4C0D84}" dt="2026-09-28T23:41:54.451" v="3239" actId="1038"/>
          <ac:spMkLst>
            <pc:docMk/>
            <pc:sldMk cId="3958991454" sldId="276"/>
            <ac:spMk id="87" creationId="{479A84B1-CA1B-480E-974E-38D28F24AAD4}"/>
          </ac:spMkLst>
        </pc:spChg>
        <pc:spChg chg="add mod">
          <ac:chgData name="Ivan Maldonado" userId="931fcd253f3a63e6" providerId="LiveId" clId="{ECBFBBC9-39AB-4002-B1F7-BCA4EA4C0D84}" dt="2026-09-28T23:41:54.451" v="3239" actId="1038"/>
          <ac:spMkLst>
            <pc:docMk/>
            <pc:sldMk cId="3958991454" sldId="276"/>
            <ac:spMk id="88" creationId="{7CF44E75-A6FD-448A-B2B9-70318E7471E0}"/>
          </ac:spMkLst>
        </pc:spChg>
        <pc:spChg chg="add mod">
          <ac:chgData name="Ivan Maldonado" userId="931fcd253f3a63e6" providerId="LiveId" clId="{ECBFBBC9-39AB-4002-B1F7-BCA4EA4C0D84}" dt="2026-09-28T23:41:54.451" v="3239" actId="1038"/>
          <ac:spMkLst>
            <pc:docMk/>
            <pc:sldMk cId="3958991454" sldId="276"/>
            <ac:spMk id="89" creationId="{53A64FF9-0FAC-4222-BE3F-42DC4D5B246B}"/>
          </ac:spMkLst>
        </pc:spChg>
        <pc:spChg chg="add del mod">
          <ac:chgData name="Ivan Maldonado" userId="931fcd253f3a63e6" providerId="LiveId" clId="{ECBFBBC9-39AB-4002-B1F7-BCA4EA4C0D84}" dt="2026-09-17T14:28:14.529" v="449" actId="478"/>
          <ac:spMkLst>
            <pc:docMk/>
            <pc:sldMk cId="3958991454" sldId="276"/>
            <ac:spMk id="90" creationId="{90F3C85F-71F5-4A76-8FFF-9BE1B0815B57}"/>
          </ac:spMkLst>
        </pc:spChg>
        <pc:spChg chg="mod">
          <ac:chgData name="Ivan Maldonado" userId="931fcd253f3a63e6" providerId="LiveId" clId="{ECBFBBC9-39AB-4002-B1F7-BCA4EA4C0D84}" dt="2026-09-28T23:41:54.451" v="3239" actId="1038"/>
          <ac:spMkLst>
            <pc:docMk/>
            <pc:sldMk cId="3958991454" sldId="276"/>
            <ac:spMk id="91" creationId="{13054094-E8FD-4F42-A544-232CC5D61D7A}"/>
          </ac:spMkLst>
        </pc:spChg>
        <pc:spChg chg="add mod">
          <ac:chgData name="Ivan Maldonado" userId="931fcd253f3a63e6" providerId="LiveId" clId="{ECBFBBC9-39AB-4002-B1F7-BCA4EA4C0D84}" dt="2026-09-28T23:41:54.451" v="3239" actId="1038"/>
          <ac:spMkLst>
            <pc:docMk/>
            <pc:sldMk cId="3958991454" sldId="276"/>
            <ac:spMk id="92" creationId="{54AF2F08-9002-4319-AF32-51607269E48E}"/>
          </ac:spMkLst>
        </pc:spChg>
        <pc:spChg chg="add mod">
          <ac:chgData name="Ivan Maldonado" userId="931fcd253f3a63e6" providerId="LiveId" clId="{ECBFBBC9-39AB-4002-B1F7-BCA4EA4C0D84}" dt="2026-09-28T23:41:54.451" v="3239" actId="1038"/>
          <ac:spMkLst>
            <pc:docMk/>
            <pc:sldMk cId="3958991454" sldId="276"/>
            <ac:spMk id="93" creationId="{F5711ABB-83F5-4713-A9C0-5B31D1086AE4}"/>
          </ac:spMkLst>
        </pc:spChg>
        <pc:spChg chg="add mod">
          <ac:chgData name="Ivan Maldonado" userId="931fcd253f3a63e6" providerId="LiveId" clId="{ECBFBBC9-39AB-4002-B1F7-BCA4EA4C0D84}" dt="2026-09-28T23:41:54.451" v="3239" actId="1038"/>
          <ac:spMkLst>
            <pc:docMk/>
            <pc:sldMk cId="3958991454" sldId="276"/>
            <ac:spMk id="94" creationId="{B158CD5D-912B-4287-A2A9-9BF3F77C1960}"/>
          </ac:spMkLst>
        </pc:spChg>
        <pc:spChg chg="add mod">
          <ac:chgData name="Ivan Maldonado" userId="931fcd253f3a63e6" providerId="LiveId" clId="{ECBFBBC9-39AB-4002-B1F7-BCA4EA4C0D84}" dt="2026-09-28T23:41:54.451" v="3239" actId="1038"/>
          <ac:spMkLst>
            <pc:docMk/>
            <pc:sldMk cId="3958991454" sldId="276"/>
            <ac:spMk id="95" creationId="{C48F5C07-CC60-4E50-A8AA-BEF95984B4CB}"/>
          </ac:spMkLst>
        </pc:spChg>
        <pc:spChg chg="add mod">
          <ac:chgData name="Ivan Maldonado" userId="931fcd253f3a63e6" providerId="LiveId" clId="{ECBFBBC9-39AB-4002-B1F7-BCA4EA4C0D84}" dt="2026-09-28T23:41:54.451" v="3239" actId="1038"/>
          <ac:spMkLst>
            <pc:docMk/>
            <pc:sldMk cId="3958991454" sldId="276"/>
            <ac:spMk id="96" creationId="{FC1A114B-4DB1-4DF4-AF1F-93D1E365C5FC}"/>
          </ac:spMkLst>
        </pc:spChg>
        <pc:spChg chg="add mod">
          <ac:chgData name="Ivan Maldonado" userId="931fcd253f3a63e6" providerId="LiveId" clId="{ECBFBBC9-39AB-4002-B1F7-BCA4EA4C0D84}" dt="2026-09-28T23:41:54.451" v="3239" actId="1038"/>
          <ac:spMkLst>
            <pc:docMk/>
            <pc:sldMk cId="3958991454" sldId="276"/>
            <ac:spMk id="97" creationId="{87824344-38CA-45B2-8DF6-FA93CFC7481D}"/>
          </ac:spMkLst>
        </pc:spChg>
        <pc:spChg chg="add mod">
          <ac:chgData name="Ivan Maldonado" userId="931fcd253f3a63e6" providerId="LiveId" clId="{ECBFBBC9-39AB-4002-B1F7-BCA4EA4C0D84}" dt="2026-09-28T23:41:54.451" v="3239" actId="1038"/>
          <ac:spMkLst>
            <pc:docMk/>
            <pc:sldMk cId="3958991454" sldId="276"/>
            <ac:spMk id="98" creationId="{C9AC4D46-745B-4954-873B-F3B2B5B66E4F}"/>
          </ac:spMkLst>
        </pc:spChg>
        <pc:spChg chg="add mod">
          <ac:chgData name="Ivan Maldonado" userId="931fcd253f3a63e6" providerId="LiveId" clId="{ECBFBBC9-39AB-4002-B1F7-BCA4EA4C0D84}" dt="2026-09-28T23:41:54.451" v="3239" actId="1038"/>
          <ac:spMkLst>
            <pc:docMk/>
            <pc:sldMk cId="3958991454" sldId="276"/>
            <ac:spMk id="100" creationId="{90C55064-6BBF-405F-B180-E959C16234B0}"/>
          </ac:spMkLst>
        </pc:spChg>
        <pc:spChg chg="add del mod">
          <ac:chgData name="Ivan Maldonado" userId="931fcd253f3a63e6" providerId="LiveId" clId="{ECBFBBC9-39AB-4002-B1F7-BCA4EA4C0D84}" dt="2026-09-17T14:53:59.620" v="775" actId="478"/>
          <ac:spMkLst>
            <pc:docMk/>
            <pc:sldMk cId="3958991454" sldId="276"/>
            <ac:spMk id="101" creationId="{BAF5C8CD-2BE1-4E56-91FB-2D084B16CB8A}"/>
          </ac:spMkLst>
        </pc:spChg>
        <pc:spChg chg="add del mod">
          <ac:chgData name="Ivan Maldonado" userId="931fcd253f3a63e6" providerId="LiveId" clId="{ECBFBBC9-39AB-4002-B1F7-BCA4EA4C0D84}" dt="2026-09-28T22:43:07.676" v="3049" actId="21"/>
          <ac:spMkLst>
            <pc:docMk/>
            <pc:sldMk cId="3958991454" sldId="276"/>
            <ac:spMk id="102" creationId="{C26DCE63-522A-46BB-B23B-738B03D573E1}"/>
          </ac:spMkLst>
        </pc:spChg>
        <pc:spChg chg="add mod">
          <ac:chgData name="Ivan Maldonado" userId="931fcd253f3a63e6" providerId="LiveId" clId="{ECBFBBC9-39AB-4002-B1F7-BCA4EA4C0D84}" dt="2026-10-01T14:58:11.932" v="3532" actId="6549"/>
          <ac:spMkLst>
            <pc:docMk/>
            <pc:sldMk cId="3958991454" sldId="276"/>
            <ac:spMk id="103" creationId="{2E9A97E7-0AF9-4433-B531-D9DA1DA84828}"/>
          </ac:spMkLst>
        </pc:spChg>
        <pc:spChg chg="add del mod">
          <ac:chgData name="Ivan Maldonado" userId="931fcd253f3a63e6" providerId="LiveId" clId="{ECBFBBC9-39AB-4002-B1F7-BCA4EA4C0D84}" dt="2026-09-28T22:43:20.828" v="3052" actId="21"/>
          <ac:spMkLst>
            <pc:docMk/>
            <pc:sldMk cId="3958991454" sldId="276"/>
            <ac:spMk id="104" creationId="{E6FEC151-7FAC-4073-8FEA-E6485EA4BD65}"/>
          </ac:spMkLst>
        </pc:spChg>
        <pc:spChg chg="add del mod">
          <ac:chgData name="Ivan Maldonado" userId="931fcd253f3a63e6" providerId="LiveId" clId="{ECBFBBC9-39AB-4002-B1F7-BCA4EA4C0D84}" dt="2026-09-17T15:27:53.644" v="1009"/>
          <ac:spMkLst>
            <pc:docMk/>
            <pc:sldMk cId="3958991454" sldId="276"/>
            <ac:spMk id="105" creationId="{7ABCDF43-ADC1-4513-A6E4-9B5B30723D3C}"/>
          </ac:spMkLst>
        </pc:spChg>
        <pc:spChg chg="add del mod">
          <ac:chgData name="Ivan Maldonado" userId="931fcd253f3a63e6" providerId="LiveId" clId="{ECBFBBC9-39AB-4002-B1F7-BCA4EA4C0D84}" dt="2026-09-17T15:27:53.644" v="1009"/>
          <ac:spMkLst>
            <pc:docMk/>
            <pc:sldMk cId="3958991454" sldId="276"/>
            <ac:spMk id="106" creationId="{81F436D4-0BAC-41CF-80E4-9759B98AB047}"/>
          </ac:spMkLst>
        </pc:spChg>
        <pc:picChg chg="add mod">
          <ac:chgData name="Ivan Maldonado" userId="931fcd253f3a63e6" providerId="LiveId" clId="{ECBFBBC9-39AB-4002-B1F7-BCA4EA4C0D84}" dt="2026-09-28T23:41:54.451" v="3239" actId="1038"/>
          <ac:picMkLst>
            <pc:docMk/>
            <pc:sldMk cId="3958991454" sldId="276"/>
            <ac:picMk id="99" creationId="{8B457C99-2811-4D8E-B26D-13FC663502A0}"/>
          </ac:picMkLst>
        </pc:picChg>
        <pc:cxnChg chg="del mod">
          <ac:chgData name="Ivan Maldonado" userId="931fcd253f3a63e6" providerId="LiveId" clId="{ECBFBBC9-39AB-4002-B1F7-BCA4EA4C0D84}" dt="2026-09-17T14:22:17.912" v="315" actId="478"/>
          <ac:cxnSpMkLst>
            <pc:docMk/>
            <pc:sldMk cId="3958991454" sldId="276"/>
            <ac:cxnSpMk id="3" creationId="{1833DAC1-BB31-40A6-AF0F-6DD57230D546}"/>
          </ac:cxnSpMkLst>
        </pc:cxnChg>
        <pc:cxnChg chg="del mod">
          <ac:chgData name="Ivan Maldonado" userId="931fcd253f3a63e6" providerId="LiveId" clId="{ECBFBBC9-39AB-4002-B1F7-BCA4EA4C0D84}" dt="2026-09-17T14:22:17.912" v="315" actId="478"/>
          <ac:cxnSpMkLst>
            <pc:docMk/>
            <pc:sldMk cId="3958991454" sldId="276"/>
            <ac:cxnSpMk id="34" creationId="{1F920EE6-9AC2-4E53-B642-98227CCAF582}"/>
          </ac:cxnSpMkLst>
        </pc:cxnChg>
      </pc:sldChg>
      <pc:sldChg chg="addSp delSp modSp mod delAnim modAnim">
        <pc:chgData name="Ivan Maldonado" userId="931fcd253f3a63e6" providerId="LiveId" clId="{ECBFBBC9-39AB-4002-B1F7-BCA4EA4C0D84}" dt="2026-09-28T23:39:53.626" v="3219" actId="790"/>
        <pc:sldMkLst>
          <pc:docMk/>
          <pc:sldMk cId="44659977" sldId="358"/>
        </pc:sldMkLst>
        <pc:spChg chg="mod">
          <ac:chgData name="Ivan Maldonado" userId="931fcd253f3a63e6" providerId="LiveId" clId="{ECBFBBC9-39AB-4002-B1F7-BCA4EA4C0D84}" dt="2026-09-28T23:39:53.626" v="3219" actId="790"/>
          <ac:spMkLst>
            <pc:docMk/>
            <pc:sldMk cId="44659977" sldId="358"/>
            <ac:spMk id="5" creationId="{158C2E17-8BE7-45B7-B3B0-6CB9570EA4E9}"/>
          </ac:spMkLst>
        </pc:spChg>
        <pc:spChg chg="mod">
          <ac:chgData name="Ivan Maldonado" userId="931fcd253f3a63e6" providerId="LiveId" clId="{ECBFBBC9-39AB-4002-B1F7-BCA4EA4C0D84}" dt="2026-09-17T14:02:17.301" v="72" actId="20577"/>
          <ac:spMkLst>
            <pc:docMk/>
            <pc:sldMk cId="44659977" sldId="358"/>
            <ac:spMk id="9" creationId="{E4568B0E-435C-423A-B502-DE12CAA3F4A2}"/>
          </ac:spMkLst>
        </pc:spChg>
        <pc:picChg chg="add mod">
          <ac:chgData name="Ivan Maldonado" userId="931fcd253f3a63e6" providerId="LiveId" clId="{ECBFBBC9-39AB-4002-B1F7-BCA4EA4C0D84}" dt="2026-09-22T19:03:01.759" v="2313" actId="1076"/>
          <ac:picMkLst>
            <pc:docMk/>
            <pc:sldMk cId="44659977" sldId="358"/>
            <ac:picMk id="2" creationId="{EB4E1C8B-C0AE-4D28-B9F4-B54745B9D333}"/>
          </ac:picMkLst>
        </pc:picChg>
        <pc:picChg chg="del">
          <ac:chgData name="Ivan Maldonado" userId="931fcd253f3a63e6" providerId="LiveId" clId="{ECBFBBC9-39AB-4002-B1F7-BCA4EA4C0D84}" dt="2026-09-22T19:01:06.057" v="2311" actId="478"/>
          <ac:picMkLst>
            <pc:docMk/>
            <pc:sldMk cId="44659977" sldId="358"/>
            <ac:picMk id="3" creationId="{324760B1-FEB0-4430-A6D2-E78C0B63210D}"/>
          </ac:picMkLst>
        </pc:picChg>
        <pc:picChg chg="mod">
          <ac:chgData name="Ivan Maldonado" userId="931fcd253f3a63e6" providerId="LiveId" clId="{ECBFBBC9-39AB-4002-B1F7-BCA4EA4C0D84}" dt="2026-09-28T23:22:36.560" v="3146" actId="1076"/>
          <ac:picMkLst>
            <pc:docMk/>
            <pc:sldMk cId="44659977" sldId="358"/>
            <ac:picMk id="7" creationId="{9FBE6529-7212-4C1E-9413-93B4523FA5DE}"/>
          </ac:picMkLst>
        </pc:picChg>
      </pc:sldChg>
      <pc:sldChg chg="delSp modSp mod delDesignElem">
        <pc:chgData name="Ivan Maldonado" userId="931fcd253f3a63e6" providerId="LiveId" clId="{ECBFBBC9-39AB-4002-B1F7-BCA4EA4C0D84}" dt="2026-09-22T14:15:29.711" v="2065" actId="1037"/>
        <pc:sldMkLst>
          <pc:docMk/>
          <pc:sldMk cId="1504427504" sldId="503"/>
        </pc:sldMkLst>
        <pc:spChg chg="mod ord">
          <ac:chgData name="Ivan Maldonado" userId="931fcd253f3a63e6" providerId="LiveId" clId="{ECBFBBC9-39AB-4002-B1F7-BCA4EA4C0D84}" dt="2026-09-22T14:15:29.711" v="2065" actId="1037"/>
          <ac:spMkLst>
            <pc:docMk/>
            <pc:sldMk cId="1504427504" sldId="503"/>
            <ac:spMk id="7" creationId="{375304FF-CB59-019E-7048-9BD664CA8FCF}"/>
          </ac:spMkLst>
        </pc:spChg>
        <pc:spChg chg="del">
          <ac:chgData name="Ivan Maldonado" userId="931fcd253f3a63e6" providerId="LiveId" clId="{ECBFBBC9-39AB-4002-B1F7-BCA4EA4C0D84}" dt="2026-09-22T14:08:54.979" v="2017"/>
          <ac:spMkLst>
            <pc:docMk/>
            <pc:sldMk cId="1504427504" sldId="503"/>
            <ac:spMk id="16" creationId="{7D1CEA63-577E-67E8-8B7B-4140A0C38C53}"/>
          </ac:spMkLst>
        </pc:spChg>
        <pc:spChg chg="del">
          <ac:chgData name="Ivan Maldonado" userId="931fcd253f3a63e6" providerId="LiveId" clId="{ECBFBBC9-39AB-4002-B1F7-BCA4EA4C0D84}" dt="2026-09-22T14:08:54.979" v="2017"/>
          <ac:spMkLst>
            <pc:docMk/>
            <pc:sldMk cId="1504427504" sldId="503"/>
            <ac:spMk id="18" creationId="{7EBF1F83-5B42-1315-6564-6BC67FF18687}"/>
          </ac:spMkLst>
        </pc:spChg>
      </pc:sldChg>
      <pc:sldChg chg="addSp delSp modSp new mod ord modAnim">
        <pc:chgData name="Ivan Maldonado" userId="931fcd253f3a63e6" providerId="LiveId" clId="{ECBFBBC9-39AB-4002-B1F7-BCA4EA4C0D84}" dt="2026-09-28T20:18:57.405" v="2318"/>
        <pc:sldMkLst>
          <pc:docMk/>
          <pc:sldMk cId="3656061305" sldId="506"/>
        </pc:sldMkLst>
        <pc:spChg chg="add mod">
          <ac:chgData name="Ivan Maldonado" userId="931fcd253f3a63e6" providerId="LiveId" clId="{ECBFBBC9-39AB-4002-B1F7-BCA4EA4C0D84}" dt="2026-09-22T14:17:52.350" v="2069" actId="113"/>
          <ac:spMkLst>
            <pc:docMk/>
            <pc:sldMk cId="3656061305" sldId="506"/>
            <ac:spMk id="2" creationId="{053A1C5B-0CAA-43C0-A1D8-041523C0F245}"/>
          </ac:spMkLst>
        </pc:spChg>
        <pc:spChg chg="add del mod">
          <ac:chgData name="Ivan Maldonado" userId="931fcd253f3a63e6" providerId="LiveId" clId="{ECBFBBC9-39AB-4002-B1F7-BCA4EA4C0D84}" dt="2026-09-18T02:16:19.545" v="1862" actId="478"/>
          <ac:spMkLst>
            <pc:docMk/>
            <pc:sldMk cId="3656061305" sldId="506"/>
            <ac:spMk id="3" creationId="{1929B99B-BAAA-4CD4-AF48-CF7F39E887F2}"/>
          </ac:spMkLst>
        </pc:spChg>
        <pc:spChg chg="add del mod">
          <ac:chgData name="Ivan Maldonado" userId="931fcd253f3a63e6" providerId="LiveId" clId="{ECBFBBC9-39AB-4002-B1F7-BCA4EA4C0D84}" dt="2026-09-22T14:07:52.866" v="1983"/>
          <ac:spMkLst>
            <pc:docMk/>
            <pc:sldMk cId="3656061305" sldId="506"/>
            <ac:spMk id="3" creationId="{524CCAE2-9309-46BD-95F7-12C21EB58AA9}"/>
          </ac:spMkLst>
        </pc:spChg>
        <pc:spChg chg="add del mod">
          <ac:chgData name="Ivan Maldonado" userId="931fcd253f3a63e6" providerId="LiveId" clId="{ECBFBBC9-39AB-4002-B1F7-BCA4EA4C0D84}" dt="2026-09-18T02:14:51.840" v="1817" actId="478"/>
          <ac:spMkLst>
            <pc:docMk/>
            <pc:sldMk cId="3656061305" sldId="506"/>
            <ac:spMk id="4" creationId="{7D0B69E3-E07F-4077-BD79-7909A3ACB65D}"/>
          </ac:spMkLst>
        </pc:spChg>
        <pc:spChg chg="add mod">
          <ac:chgData name="Ivan Maldonado" userId="931fcd253f3a63e6" providerId="LiveId" clId="{ECBFBBC9-39AB-4002-B1F7-BCA4EA4C0D84}" dt="2026-09-22T14:18:17.619" v="2074" actId="1035"/>
          <ac:spMkLst>
            <pc:docMk/>
            <pc:sldMk cId="3656061305" sldId="506"/>
            <ac:spMk id="5" creationId="{84F756AE-0A82-4934-B13D-F3F3F0E0081B}"/>
          </ac:spMkLst>
        </pc:spChg>
        <pc:spChg chg="add del mod">
          <ac:chgData name="Ivan Maldonado" userId="931fcd253f3a63e6" providerId="LiveId" clId="{ECBFBBC9-39AB-4002-B1F7-BCA4EA4C0D84}" dt="2026-09-18T02:14:55.515" v="1818" actId="478"/>
          <ac:spMkLst>
            <pc:docMk/>
            <pc:sldMk cId="3656061305" sldId="506"/>
            <ac:spMk id="5" creationId="{F144CC10-BE87-4900-AB19-11F2BD31A616}"/>
          </ac:spMkLst>
        </pc:spChg>
        <pc:spChg chg="add del mod">
          <ac:chgData name="Ivan Maldonado" userId="931fcd253f3a63e6" providerId="LiveId" clId="{ECBFBBC9-39AB-4002-B1F7-BCA4EA4C0D84}" dt="2026-09-18T02:14:57.739" v="1819" actId="478"/>
          <ac:spMkLst>
            <pc:docMk/>
            <pc:sldMk cId="3656061305" sldId="506"/>
            <ac:spMk id="6" creationId="{59167E02-35F5-4E16-80E3-3D66EA90D9F8}"/>
          </ac:spMkLst>
        </pc:spChg>
        <pc:spChg chg="add del mod">
          <ac:chgData name="Ivan Maldonado" userId="931fcd253f3a63e6" providerId="LiveId" clId="{ECBFBBC9-39AB-4002-B1F7-BCA4EA4C0D84}" dt="2026-09-18T02:14:59.521" v="1820" actId="478"/>
          <ac:spMkLst>
            <pc:docMk/>
            <pc:sldMk cId="3656061305" sldId="506"/>
            <ac:spMk id="7" creationId="{AAD7AE39-A968-4E4D-905A-238D3DF73C58}"/>
          </ac:spMkLst>
        </pc:spChg>
        <pc:graphicFrameChg chg="add mod modGraphic">
          <ac:chgData name="Ivan Maldonado" userId="931fcd253f3a63e6" providerId="LiveId" clId="{ECBFBBC9-39AB-4002-B1F7-BCA4EA4C0D84}" dt="2026-09-22T14:12:25.543" v="2024" actId="207"/>
          <ac:graphicFrameMkLst>
            <pc:docMk/>
            <pc:sldMk cId="3656061305" sldId="506"/>
            <ac:graphicFrameMk id="4" creationId="{B1BAA895-B040-4F3B-A5F2-A49EB8785ECB}"/>
          </ac:graphicFrameMkLst>
        </pc:graphicFrameChg>
      </pc:sldChg>
      <pc:sldChg chg="addSp delSp modSp new del mod">
        <pc:chgData name="Ivan Maldonado" userId="931fcd253f3a63e6" providerId="LiveId" clId="{ECBFBBC9-39AB-4002-B1F7-BCA4EA4C0D84}" dt="2026-09-22T14:48:12.558" v="2287" actId="47"/>
        <pc:sldMkLst>
          <pc:docMk/>
          <pc:sldMk cId="3183068956" sldId="507"/>
        </pc:sldMkLst>
        <pc:spChg chg="add del mod">
          <ac:chgData name="Ivan Maldonado" userId="931fcd253f3a63e6" providerId="LiveId" clId="{ECBFBBC9-39AB-4002-B1F7-BCA4EA4C0D84}" dt="2026-09-18T01:26:25.459" v="1451"/>
          <ac:spMkLst>
            <pc:docMk/>
            <pc:sldMk cId="3183068956" sldId="507"/>
            <ac:spMk id="2" creationId="{6A635151-F757-4F0D-B3A1-EDEACE078428}"/>
          </ac:spMkLst>
        </pc:spChg>
        <pc:spChg chg="add del">
          <ac:chgData name="Ivan Maldonado" userId="931fcd253f3a63e6" providerId="LiveId" clId="{ECBFBBC9-39AB-4002-B1F7-BCA4EA4C0D84}" dt="2026-09-18T01:26:07.888" v="1448"/>
          <ac:spMkLst>
            <pc:docMk/>
            <pc:sldMk cId="3183068956" sldId="507"/>
            <ac:spMk id="3" creationId="{80BAB911-5BA8-4F68-AA39-D0768E28385A}"/>
          </ac:spMkLst>
        </pc:spChg>
        <pc:spChg chg="add del">
          <ac:chgData name="Ivan Maldonado" userId="931fcd253f3a63e6" providerId="LiveId" clId="{ECBFBBC9-39AB-4002-B1F7-BCA4EA4C0D84}" dt="2026-09-18T01:26:07.888" v="1448"/>
          <ac:spMkLst>
            <pc:docMk/>
            <pc:sldMk cId="3183068956" sldId="507"/>
            <ac:spMk id="4" creationId="{4F1BDC54-FEFB-4ABA-B076-18E80B02BB69}"/>
          </ac:spMkLst>
        </pc:spChg>
        <pc:spChg chg="add del">
          <ac:chgData name="Ivan Maldonado" userId="931fcd253f3a63e6" providerId="LiveId" clId="{ECBFBBC9-39AB-4002-B1F7-BCA4EA4C0D84}" dt="2026-09-18T01:26:07.888" v="1448"/>
          <ac:spMkLst>
            <pc:docMk/>
            <pc:sldMk cId="3183068956" sldId="507"/>
            <ac:spMk id="5" creationId="{63FEC7A3-CFCE-4F19-96DC-6CE42CE1B709}"/>
          </ac:spMkLst>
        </pc:spChg>
        <pc:spChg chg="add del">
          <ac:chgData name="Ivan Maldonado" userId="931fcd253f3a63e6" providerId="LiveId" clId="{ECBFBBC9-39AB-4002-B1F7-BCA4EA4C0D84}" dt="2026-09-18T01:26:07.888" v="1448"/>
          <ac:spMkLst>
            <pc:docMk/>
            <pc:sldMk cId="3183068956" sldId="507"/>
            <ac:spMk id="6" creationId="{88E2AE6A-BF8D-4827-B2CB-5B2A6F1DDEAF}"/>
          </ac:spMkLst>
        </pc:spChg>
        <pc:spChg chg="add del">
          <ac:chgData name="Ivan Maldonado" userId="931fcd253f3a63e6" providerId="LiveId" clId="{ECBFBBC9-39AB-4002-B1F7-BCA4EA4C0D84}" dt="2026-09-18T01:26:07.888" v="1448"/>
          <ac:spMkLst>
            <pc:docMk/>
            <pc:sldMk cId="3183068956" sldId="507"/>
            <ac:spMk id="7" creationId="{CC055107-69D3-45F3-A11D-4C767628113D}"/>
          </ac:spMkLst>
        </pc:spChg>
        <pc:spChg chg="add del">
          <ac:chgData name="Ivan Maldonado" userId="931fcd253f3a63e6" providerId="LiveId" clId="{ECBFBBC9-39AB-4002-B1F7-BCA4EA4C0D84}" dt="2026-09-18T01:26:07.888" v="1448"/>
          <ac:spMkLst>
            <pc:docMk/>
            <pc:sldMk cId="3183068956" sldId="507"/>
            <ac:spMk id="8" creationId="{F34AE21B-50C7-4A5E-9075-1D30322E4CEB}"/>
          </ac:spMkLst>
        </pc:spChg>
        <pc:spChg chg="add del">
          <ac:chgData name="Ivan Maldonado" userId="931fcd253f3a63e6" providerId="LiveId" clId="{ECBFBBC9-39AB-4002-B1F7-BCA4EA4C0D84}" dt="2026-09-18T01:26:07.888" v="1448"/>
          <ac:spMkLst>
            <pc:docMk/>
            <pc:sldMk cId="3183068956" sldId="507"/>
            <ac:spMk id="9" creationId="{BACAB783-3387-494A-8D6F-A5248B3ACF25}"/>
          </ac:spMkLst>
        </pc:spChg>
        <pc:spChg chg="add del">
          <ac:chgData name="Ivan Maldonado" userId="931fcd253f3a63e6" providerId="LiveId" clId="{ECBFBBC9-39AB-4002-B1F7-BCA4EA4C0D84}" dt="2026-09-18T01:26:07.888" v="1448"/>
          <ac:spMkLst>
            <pc:docMk/>
            <pc:sldMk cId="3183068956" sldId="507"/>
            <ac:spMk id="10" creationId="{13C6D59C-20F6-4649-A1F8-1C11E96DC731}"/>
          </ac:spMkLst>
        </pc:spChg>
        <pc:spChg chg="add del">
          <ac:chgData name="Ivan Maldonado" userId="931fcd253f3a63e6" providerId="LiveId" clId="{ECBFBBC9-39AB-4002-B1F7-BCA4EA4C0D84}" dt="2026-09-18T01:26:07.888" v="1448"/>
          <ac:spMkLst>
            <pc:docMk/>
            <pc:sldMk cId="3183068956" sldId="507"/>
            <ac:spMk id="11" creationId="{A03A7A17-1DFC-49D8-AFFF-2000C6B66D1E}"/>
          </ac:spMkLst>
        </pc:spChg>
        <pc:spChg chg="add del mod">
          <ac:chgData name="Ivan Maldonado" userId="931fcd253f3a63e6" providerId="LiveId" clId="{ECBFBBC9-39AB-4002-B1F7-BCA4EA4C0D84}" dt="2026-09-18T01:26:46.620" v="1454" actId="478"/>
          <ac:spMkLst>
            <pc:docMk/>
            <pc:sldMk cId="3183068956" sldId="507"/>
            <ac:spMk id="12" creationId="{F0EA0E31-472D-442C-8FD7-845CF999F60D}"/>
          </ac:spMkLst>
        </pc:spChg>
        <pc:spChg chg="add mod">
          <ac:chgData name="Ivan Maldonado" userId="931fcd253f3a63e6" providerId="LiveId" clId="{ECBFBBC9-39AB-4002-B1F7-BCA4EA4C0D84}" dt="2026-09-18T01:39:36.952" v="1561" actId="1036"/>
          <ac:spMkLst>
            <pc:docMk/>
            <pc:sldMk cId="3183068956" sldId="507"/>
            <ac:spMk id="13" creationId="{309B123A-9DEC-44DC-84F2-D135591F4542}"/>
          </ac:spMkLst>
        </pc:spChg>
        <pc:spChg chg="add mod">
          <ac:chgData name="Ivan Maldonado" userId="931fcd253f3a63e6" providerId="LiveId" clId="{ECBFBBC9-39AB-4002-B1F7-BCA4EA4C0D84}" dt="2026-09-18T01:39:36.952" v="1561" actId="1036"/>
          <ac:spMkLst>
            <pc:docMk/>
            <pc:sldMk cId="3183068956" sldId="507"/>
            <ac:spMk id="14" creationId="{74C1EE26-9319-4D7D-BA1E-9790DE085C6C}"/>
          </ac:spMkLst>
        </pc:spChg>
        <pc:spChg chg="add mod">
          <ac:chgData name="Ivan Maldonado" userId="931fcd253f3a63e6" providerId="LiveId" clId="{ECBFBBC9-39AB-4002-B1F7-BCA4EA4C0D84}" dt="2026-09-18T01:39:36.952" v="1561" actId="1036"/>
          <ac:spMkLst>
            <pc:docMk/>
            <pc:sldMk cId="3183068956" sldId="507"/>
            <ac:spMk id="15" creationId="{76DAD602-0FDA-47B3-9294-E7DB075221BA}"/>
          </ac:spMkLst>
        </pc:spChg>
        <pc:spChg chg="add mod">
          <ac:chgData name="Ivan Maldonado" userId="931fcd253f3a63e6" providerId="LiveId" clId="{ECBFBBC9-39AB-4002-B1F7-BCA4EA4C0D84}" dt="2026-09-18T01:39:36.952" v="1561" actId="1036"/>
          <ac:spMkLst>
            <pc:docMk/>
            <pc:sldMk cId="3183068956" sldId="507"/>
            <ac:spMk id="16" creationId="{196C2B60-1C87-41CB-B440-1C101E241CA3}"/>
          </ac:spMkLst>
        </pc:spChg>
        <pc:spChg chg="add mod">
          <ac:chgData name="Ivan Maldonado" userId="931fcd253f3a63e6" providerId="LiveId" clId="{ECBFBBC9-39AB-4002-B1F7-BCA4EA4C0D84}" dt="2026-09-18T01:40:58.633" v="1570" actId="6549"/>
          <ac:spMkLst>
            <pc:docMk/>
            <pc:sldMk cId="3183068956" sldId="507"/>
            <ac:spMk id="17" creationId="{69B6580C-DBEA-4159-974D-1F7962DAE2F7}"/>
          </ac:spMkLst>
        </pc:spChg>
        <pc:spChg chg="add mod">
          <ac:chgData name="Ivan Maldonado" userId="931fcd253f3a63e6" providerId="LiveId" clId="{ECBFBBC9-39AB-4002-B1F7-BCA4EA4C0D84}" dt="2026-09-18T01:45:06.159" v="1611" actId="1076"/>
          <ac:spMkLst>
            <pc:docMk/>
            <pc:sldMk cId="3183068956" sldId="507"/>
            <ac:spMk id="18" creationId="{15AA8187-62A6-49C9-BC7F-22710E920C1E}"/>
          </ac:spMkLst>
        </pc:spChg>
        <pc:spChg chg="add mod">
          <ac:chgData name="Ivan Maldonado" userId="931fcd253f3a63e6" providerId="LiveId" clId="{ECBFBBC9-39AB-4002-B1F7-BCA4EA4C0D84}" dt="2026-09-18T01:39:36.952" v="1561" actId="1036"/>
          <ac:spMkLst>
            <pc:docMk/>
            <pc:sldMk cId="3183068956" sldId="507"/>
            <ac:spMk id="19" creationId="{A44B870E-BC12-4544-9E8C-76737DAE3A07}"/>
          </ac:spMkLst>
        </pc:spChg>
        <pc:spChg chg="add mod">
          <ac:chgData name="Ivan Maldonado" userId="931fcd253f3a63e6" providerId="LiveId" clId="{ECBFBBC9-39AB-4002-B1F7-BCA4EA4C0D84}" dt="2026-09-18T01:44:32.089" v="1609" actId="1035"/>
          <ac:spMkLst>
            <pc:docMk/>
            <pc:sldMk cId="3183068956" sldId="507"/>
            <ac:spMk id="20" creationId="{D7B8DE88-B200-48D0-8D70-645A16263859}"/>
          </ac:spMkLst>
        </pc:spChg>
        <pc:spChg chg="add mod">
          <ac:chgData name="Ivan Maldonado" userId="931fcd253f3a63e6" providerId="LiveId" clId="{ECBFBBC9-39AB-4002-B1F7-BCA4EA4C0D84}" dt="2026-09-18T01:43:11.378" v="1589" actId="2711"/>
          <ac:spMkLst>
            <pc:docMk/>
            <pc:sldMk cId="3183068956" sldId="507"/>
            <ac:spMk id="21" creationId="{3D93DB0B-2B53-4301-BED0-89F35BB96CBB}"/>
          </ac:spMkLst>
        </pc:spChg>
        <pc:spChg chg="add mod">
          <ac:chgData name="Ivan Maldonado" userId="931fcd253f3a63e6" providerId="LiveId" clId="{ECBFBBC9-39AB-4002-B1F7-BCA4EA4C0D84}" dt="2026-09-18T01:45:51.326" v="1619" actId="14100"/>
          <ac:spMkLst>
            <pc:docMk/>
            <pc:sldMk cId="3183068956" sldId="507"/>
            <ac:spMk id="22" creationId="{FD3560F7-8D51-4292-8997-A9520310EE81}"/>
          </ac:spMkLst>
        </pc:spChg>
        <pc:spChg chg="add mod">
          <ac:chgData name="Ivan Maldonado" userId="931fcd253f3a63e6" providerId="LiveId" clId="{ECBFBBC9-39AB-4002-B1F7-BCA4EA4C0D84}" dt="2026-09-18T01:39:36.952" v="1561" actId="1036"/>
          <ac:spMkLst>
            <pc:docMk/>
            <pc:sldMk cId="3183068956" sldId="507"/>
            <ac:spMk id="23" creationId="{F64284C1-FA92-4A60-AD65-0EE8E8225FD3}"/>
          </ac:spMkLst>
        </pc:spChg>
        <pc:spChg chg="add mod">
          <ac:chgData name="Ivan Maldonado" userId="931fcd253f3a63e6" providerId="LiveId" clId="{ECBFBBC9-39AB-4002-B1F7-BCA4EA4C0D84}" dt="2026-09-18T01:39:36.952" v="1561" actId="1036"/>
          <ac:spMkLst>
            <pc:docMk/>
            <pc:sldMk cId="3183068956" sldId="507"/>
            <ac:spMk id="24" creationId="{44A77AE7-4ED2-4CC5-B32A-A51F3C9C1C40}"/>
          </ac:spMkLst>
        </pc:spChg>
        <pc:spChg chg="add del mod">
          <ac:chgData name="Ivan Maldonado" userId="931fcd253f3a63e6" providerId="LiveId" clId="{ECBFBBC9-39AB-4002-B1F7-BCA4EA4C0D84}" dt="2026-09-18T01:41:00.650" v="1572"/>
          <ac:spMkLst>
            <pc:docMk/>
            <pc:sldMk cId="3183068956" sldId="507"/>
            <ac:spMk id="25" creationId="{973BDBD3-F2E7-4033-8915-0FFD3EB1A794}"/>
          </ac:spMkLst>
        </pc:spChg>
        <pc:spChg chg="add del mod">
          <ac:chgData name="Ivan Maldonado" userId="931fcd253f3a63e6" providerId="LiveId" clId="{ECBFBBC9-39AB-4002-B1F7-BCA4EA4C0D84}" dt="2026-09-18T01:43:13.756" v="1591"/>
          <ac:spMkLst>
            <pc:docMk/>
            <pc:sldMk cId="3183068956" sldId="507"/>
            <ac:spMk id="26" creationId="{5CF0AE63-3304-4881-B9E5-E67804E8F613}"/>
          </ac:spMkLst>
        </pc:spChg>
      </pc:sldChg>
      <pc:sldChg chg="addSp delSp modSp add mod modAnim">
        <pc:chgData name="Ivan Maldonado" userId="931fcd253f3a63e6" providerId="LiveId" clId="{ECBFBBC9-39AB-4002-B1F7-BCA4EA4C0D84}" dt="2026-09-29T13:16:55.370" v="3462"/>
        <pc:sldMkLst>
          <pc:docMk/>
          <pc:sldMk cId="1281954823" sldId="508"/>
        </pc:sldMkLst>
        <pc:spChg chg="add del mod">
          <ac:chgData name="Ivan Maldonado" userId="931fcd253f3a63e6" providerId="LiveId" clId="{ECBFBBC9-39AB-4002-B1F7-BCA4EA4C0D84}" dt="2026-09-29T13:16:55.370" v="3462"/>
          <ac:spMkLst>
            <pc:docMk/>
            <pc:sldMk cId="1281954823" sldId="508"/>
            <ac:spMk id="2" creationId="{0900F675-E43E-44B4-9F9B-5E4387F3C36E}"/>
          </ac:spMkLst>
        </pc:spChg>
        <pc:spChg chg="add del mod">
          <ac:chgData name="Ivan Maldonado" userId="931fcd253f3a63e6" providerId="LiveId" clId="{ECBFBBC9-39AB-4002-B1F7-BCA4EA4C0D84}" dt="2026-09-18T01:47:44.268" v="1630"/>
          <ac:spMkLst>
            <pc:docMk/>
            <pc:sldMk cId="1281954823" sldId="508"/>
            <ac:spMk id="2" creationId="{A6CCC3B0-7997-4C1D-9FEC-7CEF86FFB3E8}"/>
          </ac:spMkLst>
        </pc:spChg>
        <pc:spChg chg="add mod">
          <ac:chgData name="Ivan Maldonado" userId="931fcd253f3a63e6" providerId="LiveId" clId="{ECBFBBC9-39AB-4002-B1F7-BCA4EA4C0D84}" dt="2026-09-28T23:14:46.146" v="3107" actId="1076"/>
          <ac:spMkLst>
            <pc:docMk/>
            <pc:sldMk cId="1281954823" sldId="508"/>
            <ac:spMk id="3" creationId="{68BC7197-38AB-4E69-9476-7EC02842B90F}"/>
          </ac:spMkLst>
        </pc:spChg>
        <pc:spChg chg="add mod">
          <ac:chgData name="Ivan Maldonado" userId="931fcd253f3a63e6" providerId="LiveId" clId="{ECBFBBC9-39AB-4002-B1F7-BCA4EA4C0D84}" dt="2026-09-28T23:15:09.943" v="3109" actId="14100"/>
          <ac:spMkLst>
            <pc:docMk/>
            <pc:sldMk cId="1281954823" sldId="508"/>
            <ac:spMk id="6" creationId="{8138354A-264A-4B86-9D31-6E855B72550C}"/>
          </ac:spMkLst>
        </pc:spChg>
        <pc:spChg chg="add mod">
          <ac:chgData name="Ivan Maldonado" userId="931fcd253f3a63e6" providerId="LiveId" clId="{ECBFBBC9-39AB-4002-B1F7-BCA4EA4C0D84}" dt="2026-09-28T23:16:40.046" v="3114" actId="207"/>
          <ac:spMkLst>
            <pc:docMk/>
            <pc:sldMk cId="1281954823" sldId="508"/>
            <ac:spMk id="7" creationId="{CE3CFCAB-AEE6-4F6D-A050-B948F25C83D0}"/>
          </ac:spMkLst>
        </pc:spChg>
        <pc:spChg chg="add mod ord">
          <ac:chgData name="Ivan Maldonado" userId="931fcd253f3a63e6" providerId="LiveId" clId="{ECBFBBC9-39AB-4002-B1F7-BCA4EA4C0D84}" dt="2026-09-22T14:47:44.711" v="2286" actId="171"/>
          <ac:spMkLst>
            <pc:docMk/>
            <pc:sldMk cId="1281954823" sldId="508"/>
            <ac:spMk id="12" creationId="{BC93CC74-AFF0-4E20-8226-7910CDEB6446}"/>
          </ac:spMkLst>
        </pc:spChg>
        <pc:spChg chg="del mod">
          <ac:chgData name="Ivan Maldonado" userId="931fcd253f3a63e6" providerId="LiveId" clId="{ECBFBBC9-39AB-4002-B1F7-BCA4EA4C0D84}" dt="2026-09-22T14:48:21.866" v="2288" actId="478"/>
          <ac:spMkLst>
            <pc:docMk/>
            <pc:sldMk cId="1281954823" sldId="508"/>
            <ac:spMk id="13" creationId="{309B123A-9DEC-44DC-84F2-D135591F4542}"/>
          </ac:spMkLst>
        </pc:spChg>
        <pc:spChg chg="del mod">
          <ac:chgData name="Ivan Maldonado" userId="931fcd253f3a63e6" providerId="LiveId" clId="{ECBFBBC9-39AB-4002-B1F7-BCA4EA4C0D84}" dt="2026-09-22T14:48:21.866" v="2288" actId="478"/>
          <ac:spMkLst>
            <pc:docMk/>
            <pc:sldMk cId="1281954823" sldId="508"/>
            <ac:spMk id="14" creationId="{74C1EE26-9319-4D7D-BA1E-9790DE085C6C}"/>
          </ac:spMkLst>
        </pc:spChg>
        <pc:spChg chg="del">
          <ac:chgData name="Ivan Maldonado" userId="931fcd253f3a63e6" providerId="LiveId" clId="{ECBFBBC9-39AB-4002-B1F7-BCA4EA4C0D84}" dt="2026-09-22T14:48:21.866" v="2288" actId="478"/>
          <ac:spMkLst>
            <pc:docMk/>
            <pc:sldMk cId="1281954823" sldId="508"/>
            <ac:spMk id="15" creationId="{76DAD602-0FDA-47B3-9294-E7DB075221BA}"/>
          </ac:spMkLst>
        </pc:spChg>
        <pc:spChg chg="del mod">
          <ac:chgData name="Ivan Maldonado" userId="931fcd253f3a63e6" providerId="LiveId" clId="{ECBFBBC9-39AB-4002-B1F7-BCA4EA4C0D84}" dt="2026-09-22T14:48:21.866" v="2288" actId="478"/>
          <ac:spMkLst>
            <pc:docMk/>
            <pc:sldMk cId="1281954823" sldId="508"/>
            <ac:spMk id="16" creationId="{196C2B60-1C87-41CB-B440-1C101E241CA3}"/>
          </ac:spMkLst>
        </pc:spChg>
        <pc:spChg chg="del mod">
          <ac:chgData name="Ivan Maldonado" userId="931fcd253f3a63e6" providerId="LiveId" clId="{ECBFBBC9-39AB-4002-B1F7-BCA4EA4C0D84}" dt="2026-09-22T14:48:21.866" v="2288" actId="478"/>
          <ac:spMkLst>
            <pc:docMk/>
            <pc:sldMk cId="1281954823" sldId="508"/>
            <ac:spMk id="17" creationId="{69B6580C-DBEA-4159-974D-1F7962DAE2F7}"/>
          </ac:spMkLst>
        </pc:spChg>
        <pc:spChg chg="del">
          <ac:chgData name="Ivan Maldonado" userId="931fcd253f3a63e6" providerId="LiveId" clId="{ECBFBBC9-39AB-4002-B1F7-BCA4EA4C0D84}" dt="2026-09-18T01:47:02.500" v="1621" actId="478"/>
          <ac:spMkLst>
            <pc:docMk/>
            <pc:sldMk cId="1281954823" sldId="508"/>
            <ac:spMk id="18" creationId="{15AA8187-62A6-49C9-BC7F-22710E920C1E}"/>
          </ac:spMkLst>
        </pc:spChg>
        <pc:spChg chg="del">
          <ac:chgData name="Ivan Maldonado" userId="931fcd253f3a63e6" providerId="LiveId" clId="{ECBFBBC9-39AB-4002-B1F7-BCA4EA4C0D84}" dt="2026-09-22T14:48:21.866" v="2288" actId="478"/>
          <ac:spMkLst>
            <pc:docMk/>
            <pc:sldMk cId="1281954823" sldId="508"/>
            <ac:spMk id="19" creationId="{A44B870E-BC12-4544-9E8C-76737DAE3A07}"/>
          </ac:spMkLst>
        </pc:spChg>
        <pc:spChg chg="del mod">
          <ac:chgData name="Ivan Maldonado" userId="931fcd253f3a63e6" providerId="LiveId" clId="{ECBFBBC9-39AB-4002-B1F7-BCA4EA4C0D84}" dt="2026-09-22T14:48:21.866" v="2288" actId="478"/>
          <ac:spMkLst>
            <pc:docMk/>
            <pc:sldMk cId="1281954823" sldId="508"/>
            <ac:spMk id="20" creationId="{D7B8DE88-B200-48D0-8D70-645A16263859}"/>
          </ac:spMkLst>
        </pc:spChg>
        <pc:spChg chg="del">
          <ac:chgData name="Ivan Maldonado" userId="931fcd253f3a63e6" providerId="LiveId" clId="{ECBFBBC9-39AB-4002-B1F7-BCA4EA4C0D84}" dt="2026-09-18T01:47:02.500" v="1621" actId="478"/>
          <ac:spMkLst>
            <pc:docMk/>
            <pc:sldMk cId="1281954823" sldId="508"/>
            <ac:spMk id="21" creationId="{3D93DB0B-2B53-4301-BED0-89F35BB96CBB}"/>
          </ac:spMkLst>
        </pc:spChg>
        <pc:spChg chg="del mod">
          <ac:chgData name="Ivan Maldonado" userId="931fcd253f3a63e6" providerId="LiveId" clId="{ECBFBBC9-39AB-4002-B1F7-BCA4EA4C0D84}" dt="2026-09-22T14:48:21.866" v="2288" actId="478"/>
          <ac:spMkLst>
            <pc:docMk/>
            <pc:sldMk cId="1281954823" sldId="508"/>
            <ac:spMk id="22" creationId="{FD3560F7-8D51-4292-8997-A9520310EE81}"/>
          </ac:spMkLst>
        </pc:spChg>
        <pc:spChg chg="del">
          <ac:chgData name="Ivan Maldonado" userId="931fcd253f3a63e6" providerId="LiveId" clId="{ECBFBBC9-39AB-4002-B1F7-BCA4EA4C0D84}" dt="2026-09-18T01:47:02.500" v="1621" actId="478"/>
          <ac:spMkLst>
            <pc:docMk/>
            <pc:sldMk cId="1281954823" sldId="508"/>
            <ac:spMk id="23" creationId="{F64284C1-FA92-4A60-AD65-0EE8E8225FD3}"/>
          </ac:spMkLst>
        </pc:spChg>
        <pc:spChg chg="del">
          <ac:chgData name="Ivan Maldonado" userId="931fcd253f3a63e6" providerId="LiveId" clId="{ECBFBBC9-39AB-4002-B1F7-BCA4EA4C0D84}" dt="2026-09-18T01:47:02.500" v="1621" actId="478"/>
          <ac:spMkLst>
            <pc:docMk/>
            <pc:sldMk cId="1281954823" sldId="508"/>
            <ac:spMk id="24" creationId="{44A77AE7-4ED2-4CC5-B32A-A51F3C9C1C40}"/>
          </ac:spMkLst>
        </pc:spChg>
        <pc:spChg chg="add mod">
          <ac:chgData name="Ivan Maldonado" userId="931fcd253f3a63e6" providerId="LiveId" clId="{ECBFBBC9-39AB-4002-B1F7-BCA4EA4C0D84}" dt="2026-09-29T13:16:54.268" v="3460" actId="207"/>
          <ac:spMkLst>
            <pc:docMk/>
            <pc:sldMk cId="1281954823" sldId="508"/>
            <ac:spMk id="25" creationId="{EAD4E1CA-9ABD-477D-8568-6DA52E1E0443}"/>
          </ac:spMkLst>
        </pc:spChg>
        <pc:picChg chg="add mod">
          <ac:chgData name="Ivan Maldonado" userId="931fcd253f3a63e6" providerId="LiveId" clId="{ECBFBBC9-39AB-4002-B1F7-BCA4EA4C0D84}" dt="2026-09-28T23:15:00.590" v="3108" actId="1076"/>
          <ac:picMkLst>
            <pc:docMk/>
            <pc:sldMk cId="1281954823" sldId="508"/>
            <ac:picMk id="18" creationId="{EADBC50E-8DF6-4CE8-B33C-9CFFBDDEA2E6}"/>
          </ac:picMkLst>
        </pc:picChg>
      </pc:sldChg>
      <pc:sldChg chg="addSp delSp modSp add mod modAnim">
        <pc:chgData name="Ivan Maldonado" userId="931fcd253f3a63e6" providerId="LiveId" clId="{ECBFBBC9-39AB-4002-B1F7-BCA4EA4C0D84}" dt="2026-09-28T20:19:04.031" v="2319"/>
        <pc:sldMkLst>
          <pc:docMk/>
          <pc:sldMk cId="1124581469" sldId="509"/>
        </pc:sldMkLst>
        <pc:spChg chg="mod">
          <ac:chgData name="Ivan Maldonado" userId="931fcd253f3a63e6" providerId="LiveId" clId="{ECBFBBC9-39AB-4002-B1F7-BCA4EA4C0D84}" dt="2026-09-22T14:17:39.522" v="2068" actId="207"/>
          <ac:spMkLst>
            <pc:docMk/>
            <pc:sldMk cId="1124581469" sldId="509"/>
            <ac:spMk id="2" creationId="{053A1C5B-0CAA-43C0-A1D8-041523C0F245}"/>
          </ac:spMkLst>
        </pc:spChg>
        <pc:spChg chg="add del mod">
          <ac:chgData name="Ivan Maldonado" userId="931fcd253f3a63e6" providerId="LiveId" clId="{ECBFBBC9-39AB-4002-B1F7-BCA4EA4C0D84}" dt="2026-09-22T14:19:22.964" v="2095"/>
          <ac:spMkLst>
            <pc:docMk/>
            <pc:sldMk cId="1124581469" sldId="509"/>
            <ac:spMk id="3" creationId="{6FBA9683-C366-4BAB-8FF6-6EE4A4C43976}"/>
          </ac:spMkLst>
        </pc:spChg>
        <pc:spChg chg="add mod">
          <ac:chgData name="Ivan Maldonado" userId="931fcd253f3a63e6" providerId="LiveId" clId="{ECBFBBC9-39AB-4002-B1F7-BCA4EA4C0D84}" dt="2026-09-22T14:23:48.553" v="2123" actId="403"/>
          <ac:spMkLst>
            <pc:docMk/>
            <pc:sldMk cId="1124581469" sldId="509"/>
            <ac:spMk id="5" creationId="{CBB73A48-7222-48D3-93ED-99F86D61EDC2}"/>
          </ac:spMkLst>
        </pc:spChg>
        <pc:graphicFrameChg chg="add mod modGraphic">
          <ac:chgData name="Ivan Maldonado" userId="931fcd253f3a63e6" providerId="LiveId" clId="{ECBFBBC9-39AB-4002-B1F7-BCA4EA4C0D84}" dt="2026-09-22T14:22:11.090" v="2116" actId="1036"/>
          <ac:graphicFrameMkLst>
            <pc:docMk/>
            <pc:sldMk cId="1124581469" sldId="509"/>
            <ac:graphicFrameMk id="4" creationId="{DDA60EBD-3A60-419A-A29F-49FF7D2CAEFA}"/>
          </ac:graphicFrameMkLst>
        </pc:graphicFrameChg>
      </pc:sldChg>
      <pc:sldChg chg="addSp delSp modSp add mod modAnim">
        <pc:chgData name="Ivan Maldonado" userId="931fcd253f3a63e6" providerId="LiveId" clId="{ECBFBBC9-39AB-4002-B1F7-BCA4EA4C0D84}" dt="2026-09-28T23:19:59.205" v="3115" actId="12385"/>
        <pc:sldMkLst>
          <pc:docMk/>
          <pc:sldMk cId="2756153592" sldId="510"/>
        </pc:sldMkLst>
        <pc:spChg chg="mod">
          <ac:chgData name="Ivan Maldonado" userId="931fcd253f3a63e6" providerId="LiveId" clId="{ECBFBBC9-39AB-4002-B1F7-BCA4EA4C0D84}" dt="2026-09-22T14:25:23.273" v="2127" actId="2711"/>
          <ac:spMkLst>
            <pc:docMk/>
            <pc:sldMk cId="2756153592" sldId="510"/>
            <ac:spMk id="2" creationId="{053A1C5B-0CAA-43C0-A1D8-041523C0F245}"/>
          </ac:spMkLst>
        </pc:spChg>
        <pc:spChg chg="add del mod">
          <ac:chgData name="Ivan Maldonado" userId="931fcd253f3a63e6" providerId="LiveId" clId="{ECBFBBC9-39AB-4002-B1F7-BCA4EA4C0D84}" dt="2026-09-22T14:27:20.326" v="2151"/>
          <ac:spMkLst>
            <pc:docMk/>
            <pc:sldMk cId="2756153592" sldId="510"/>
            <ac:spMk id="3" creationId="{E61B28AD-BB74-4BEE-BD5D-099296D6D51B}"/>
          </ac:spMkLst>
        </pc:spChg>
        <pc:spChg chg="add mod">
          <ac:chgData name="Ivan Maldonado" userId="931fcd253f3a63e6" providerId="LiveId" clId="{ECBFBBC9-39AB-4002-B1F7-BCA4EA4C0D84}" dt="2026-09-22T14:28:29.823" v="2158" actId="14100"/>
          <ac:spMkLst>
            <pc:docMk/>
            <pc:sldMk cId="2756153592" sldId="510"/>
            <ac:spMk id="5" creationId="{29A418C2-637E-44BF-94B5-4EA55D7D58DA}"/>
          </ac:spMkLst>
        </pc:spChg>
        <pc:graphicFrameChg chg="add mod modGraphic">
          <ac:chgData name="Ivan Maldonado" userId="931fcd253f3a63e6" providerId="LiveId" clId="{ECBFBBC9-39AB-4002-B1F7-BCA4EA4C0D84}" dt="2026-09-28T23:19:59.205" v="3115" actId="12385"/>
          <ac:graphicFrameMkLst>
            <pc:docMk/>
            <pc:sldMk cId="2756153592" sldId="510"/>
            <ac:graphicFrameMk id="4" creationId="{83918F16-8CE8-4D41-8719-FB75EE89CEA4}"/>
          </ac:graphicFrameMkLst>
        </pc:graphicFrameChg>
      </pc:sldChg>
      <pc:sldChg chg="addSp delSp modSp add mod modAnim">
        <pc:chgData name="Ivan Maldonado" userId="931fcd253f3a63e6" providerId="LiveId" clId="{ECBFBBC9-39AB-4002-B1F7-BCA4EA4C0D84}" dt="2026-09-29T23:35:36.414" v="3465" actId="1076"/>
        <pc:sldMkLst>
          <pc:docMk/>
          <pc:sldMk cId="4053792742" sldId="511"/>
        </pc:sldMkLst>
        <pc:spChg chg="mod">
          <ac:chgData name="Ivan Maldonado" userId="931fcd253f3a63e6" providerId="LiveId" clId="{ECBFBBC9-39AB-4002-B1F7-BCA4EA4C0D84}" dt="2026-09-22T14:30:24.504" v="2164" actId="948"/>
          <ac:spMkLst>
            <pc:docMk/>
            <pc:sldMk cId="4053792742" sldId="511"/>
            <ac:spMk id="2" creationId="{053A1C5B-0CAA-43C0-A1D8-041523C0F245}"/>
          </ac:spMkLst>
        </pc:spChg>
        <pc:spChg chg="add del mod">
          <ac:chgData name="Ivan Maldonado" userId="931fcd253f3a63e6" providerId="LiveId" clId="{ECBFBBC9-39AB-4002-B1F7-BCA4EA4C0D84}" dt="2026-09-22T14:31:32.046" v="2175"/>
          <ac:spMkLst>
            <pc:docMk/>
            <pc:sldMk cId="4053792742" sldId="511"/>
            <ac:spMk id="3" creationId="{160CBD15-3820-4FBC-8377-9B947998C510}"/>
          </ac:spMkLst>
        </pc:spChg>
        <pc:spChg chg="add mod">
          <ac:chgData name="Ivan Maldonado" userId="931fcd253f3a63e6" providerId="LiveId" clId="{ECBFBBC9-39AB-4002-B1F7-BCA4EA4C0D84}" dt="2026-09-29T23:35:36.414" v="3465" actId="1076"/>
          <ac:spMkLst>
            <pc:docMk/>
            <pc:sldMk cId="4053792742" sldId="511"/>
            <ac:spMk id="5" creationId="{3067D882-A758-4ED7-A9D7-B879F76041B0}"/>
          </ac:spMkLst>
        </pc:spChg>
        <pc:graphicFrameChg chg="add mod modGraphic">
          <ac:chgData name="Ivan Maldonado" userId="931fcd253f3a63e6" providerId="LiveId" clId="{ECBFBBC9-39AB-4002-B1F7-BCA4EA4C0D84}" dt="2026-09-28T23:20:11.698" v="3116" actId="12385"/>
          <ac:graphicFrameMkLst>
            <pc:docMk/>
            <pc:sldMk cId="4053792742" sldId="511"/>
            <ac:graphicFrameMk id="4" creationId="{02074EB0-4E35-4125-8189-E409E3F88E5E}"/>
          </ac:graphicFrameMkLst>
        </pc:graphicFrameChg>
      </pc:sldChg>
      <pc:sldChg chg="addSp delSp modSp add mod modAnim">
        <pc:chgData name="Ivan Maldonado" userId="931fcd253f3a63e6" providerId="LiveId" clId="{ECBFBBC9-39AB-4002-B1F7-BCA4EA4C0D84}" dt="2026-09-28T23:21:09.640" v="3144" actId="12385"/>
        <pc:sldMkLst>
          <pc:docMk/>
          <pc:sldMk cId="2250100402" sldId="512"/>
        </pc:sldMkLst>
        <pc:spChg chg="mod">
          <ac:chgData name="Ivan Maldonado" userId="931fcd253f3a63e6" providerId="LiveId" clId="{ECBFBBC9-39AB-4002-B1F7-BCA4EA4C0D84}" dt="2026-09-22T14:34:20.377" v="2187" actId="948"/>
          <ac:spMkLst>
            <pc:docMk/>
            <pc:sldMk cId="2250100402" sldId="512"/>
            <ac:spMk id="2" creationId="{053A1C5B-0CAA-43C0-A1D8-041523C0F245}"/>
          </ac:spMkLst>
        </pc:spChg>
        <pc:spChg chg="add del mod">
          <ac:chgData name="Ivan Maldonado" userId="931fcd253f3a63e6" providerId="LiveId" clId="{ECBFBBC9-39AB-4002-B1F7-BCA4EA4C0D84}" dt="2026-09-22T14:35:18.806" v="2198"/>
          <ac:spMkLst>
            <pc:docMk/>
            <pc:sldMk cId="2250100402" sldId="512"/>
            <ac:spMk id="3" creationId="{118F6045-76B9-4E39-A629-5CC1CAF15D5B}"/>
          </ac:spMkLst>
        </pc:spChg>
        <pc:spChg chg="add mod">
          <ac:chgData name="Ivan Maldonado" userId="931fcd253f3a63e6" providerId="LiveId" clId="{ECBFBBC9-39AB-4002-B1F7-BCA4EA4C0D84}" dt="2026-09-22T14:36:01.005" v="2202" actId="207"/>
          <ac:spMkLst>
            <pc:docMk/>
            <pc:sldMk cId="2250100402" sldId="512"/>
            <ac:spMk id="5" creationId="{29939450-E235-4FC1-B06B-74A026935874}"/>
          </ac:spMkLst>
        </pc:spChg>
        <pc:graphicFrameChg chg="add mod modGraphic">
          <ac:chgData name="Ivan Maldonado" userId="931fcd253f3a63e6" providerId="LiveId" clId="{ECBFBBC9-39AB-4002-B1F7-BCA4EA4C0D84}" dt="2026-09-28T23:21:09.640" v="3144" actId="12385"/>
          <ac:graphicFrameMkLst>
            <pc:docMk/>
            <pc:sldMk cId="2250100402" sldId="512"/>
            <ac:graphicFrameMk id="4" creationId="{28ABAEFC-6FD2-4E33-A3A4-202646C2956F}"/>
          </ac:graphicFrameMkLst>
        </pc:graphicFrameChg>
      </pc:sldChg>
      <pc:sldChg chg="addSp delSp modSp add mod modAnim">
        <pc:chgData name="Ivan Maldonado" userId="931fcd253f3a63e6" providerId="LiveId" clId="{ECBFBBC9-39AB-4002-B1F7-BCA4EA4C0D84}" dt="2026-09-28T23:21:19.930" v="3145" actId="12385"/>
        <pc:sldMkLst>
          <pc:docMk/>
          <pc:sldMk cId="1571272743" sldId="513"/>
        </pc:sldMkLst>
        <pc:spChg chg="mod">
          <ac:chgData name="Ivan Maldonado" userId="931fcd253f3a63e6" providerId="LiveId" clId="{ECBFBBC9-39AB-4002-B1F7-BCA4EA4C0D84}" dt="2026-09-22T14:37:09.509" v="2208" actId="948"/>
          <ac:spMkLst>
            <pc:docMk/>
            <pc:sldMk cId="1571272743" sldId="513"/>
            <ac:spMk id="2" creationId="{053A1C5B-0CAA-43C0-A1D8-041523C0F245}"/>
          </ac:spMkLst>
        </pc:spChg>
        <pc:spChg chg="add del mod">
          <ac:chgData name="Ivan Maldonado" userId="931fcd253f3a63e6" providerId="LiveId" clId="{ECBFBBC9-39AB-4002-B1F7-BCA4EA4C0D84}" dt="2026-09-22T14:38:07.742" v="2219"/>
          <ac:spMkLst>
            <pc:docMk/>
            <pc:sldMk cId="1571272743" sldId="513"/>
            <ac:spMk id="3" creationId="{FF97B0ED-AC38-433D-83D6-19DA67D9610E}"/>
          </ac:spMkLst>
        </pc:spChg>
        <pc:spChg chg="add mod">
          <ac:chgData name="Ivan Maldonado" userId="931fcd253f3a63e6" providerId="LiveId" clId="{ECBFBBC9-39AB-4002-B1F7-BCA4EA4C0D84}" dt="2026-09-22T14:38:53.061" v="2223" actId="207"/>
          <ac:spMkLst>
            <pc:docMk/>
            <pc:sldMk cId="1571272743" sldId="513"/>
            <ac:spMk id="5" creationId="{D6792080-E4E5-4D4B-BC0A-E048A31B2FD3}"/>
          </ac:spMkLst>
        </pc:spChg>
        <pc:graphicFrameChg chg="add mod modGraphic">
          <ac:chgData name="Ivan Maldonado" userId="931fcd253f3a63e6" providerId="LiveId" clId="{ECBFBBC9-39AB-4002-B1F7-BCA4EA4C0D84}" dt="2026-09-28T23:21:19.930" v="3145" actId="12385"/>
          <ac:graphicFrameMkLst>
            <pc:docMk/>
            <pc:sldMk cId="1571272743" sldId="513"/>
            <ac:graphicFrameMk id="4" creationId="{61AAFE3C-4960-4BC5-8A34-E2E91C3B1086}"/>
          </ac:graphicFrameMkLst>
        </pc:graphicFrameChg>
      </pc:sldChg>
      <pc:sldChg chg="addSp delSp modSp new mod">
        <pc:chgData name="Ivan Maldonado" userId="931fcd253f3a63e6" providerId="LiveId" clId="{ECBFBBC9-39AB-4002-B1F7-BCA4EA4C0D84}" dt="2026-09-29T12:57:55.701" v="3455"/>
        <pc:sldMkLst>
          <pc:docMk/>
          <pc:sldMk cId="3447502" sldId="514"/>
        </pc:sldMkLst>
        <pc:spChg chg="add del mod">
          <ac:chgData name="Ivan Maldonado" userId="931fcd253f3a63e6" providerId="LiveId" clId="{ECBFBBC9-39AB-4002-B1F7-BCA4EA4C0D84}" dt="2026-09-29T12:56:45.068" v="3444"/>
          <ac:spMkLst>
            <pc:docMk/>
            <pc:sldMk cId="3447502" sldId="514"/>
            <ac:spMk id="2" creationId="{61F9D0A9-D651-49B5-A457-E37EA6D4149D}"/>
          </ac:spMkLst>
        </pc:spChg>
        <pc:spChg chg="add del mod">
          <ac:chgData name="Ivan Maldonado" userId="931fcd253f3a63e6" providerId="LiveId" clId="{ECBFBBC9-39AB-4002-B1F7-BCA4EA4C0D84}" dt="2026-09-22T18:33:23.404" v="2295"/>
          <ac:spMkLst>
            <pc:docMk/>
            <pc:sldMk cId="3447502" sldId="514"/>
            <ac:spMk id="2" creationId="{7103C77E-8670-4E90-979B-105E744CFCC2}"/>
          </ac:spMkLst>
        </pc:spChg>
        <pc:spChg chg="add del mod">
          <ac:chgData name="Ivan Maldonado" userId="931fcd253f3a63e6" providerId="LiveId" clId="{ECBFBBC9-39AB-4002-B1F7-BCA4EA4C0D84}" dt="2026-09-22T18:33:56.982" v="2299" actId="478"/>
          <ac:spMkLst>
            <pc:docMk/>
            <pc:sldMk cId="3447502" sldId="514"/>
            <ac:spMk id="3" creationId="{73C9B715-8E78-40B3-B6FA-DD2548C9CF2F}"/>
          </ac:spMkLst>
        </pc:spChg>
        <pc:spChg chg="add del mod">
          <ac:chgData name="Ivan Maldonado" userId="931fcd253f3a63e6" providerId="LiveId" clId="{ECBFBBC9-39AB-4002-B1F7-BCA4EA4C0D84}" dt="2026-09-29T12:57:55.701" v="3455"/>
          <ac:spMkLst>
            <pc:docMk/>
            <pc:sldMk cId="3447502" sldId="514"/>
            <ac:spMk id="3" creationId="{AB0B1BBE-5C3B-4D0E-94F9-62ECEBC28A41}"/>
          </ac:spMkLst>
        </pc:spChg>
        <pc:spChg chg="add mod">
          <ac:chgData name="Ivan Maldonado" userId="931fcd253f3a63e6" providerId="LiveId" clId="{ECBFBBC9-39AB-4002-B1F7-BCA4EA4C0D84}" dt="2026-09-29T12:57:53.163" v="3453" actId="113"/>
          <ac:spMkLst>
            <pc:docMk/>
            <pc:sldMk cId="3447502" sldId="514"/>
            <ac:spMk id="4" creationId="{A85CB064-6875-4039-BA92-CAB479EE9DB5}"/>
          </ac:spMkLst>
        </pc:spChg>
      </pc:sldChg>
      <pc:sldChg chg="new del">
        <pc:chgData name="Ivan Maldonado" userId="931fcd253f3a63e6" providerId="LiveId" clId="{ECBFBBC9-39AB-4002-B1F7-BCA4EA4C0D84}" dt="2026-09-18T14:36:41.577" v="1939" actId="47"/>
        <pc:sldMkLst>
          <pc:docMk/>
          <pc:sldMk cId="344406489" sldId="514"/>
        </pc:sldMkLst>
      </pc:sldChg>
      <pc:sldChg chg="modSp add del mod">
        <pc:chgData name="Ivan Maldonado" userId="931fcd253f3a63e6" providerId="LiveId" clId="{ECBFBBC9-39AB-4002-B1F7-BCA4EA4C0D84}" dt="2026-10-02T15:26:13.422" v="3752" actId="47"/>
        <pc:sldMkLst>
          <pc:docMk/>
          <pc:sldMk cId="2535967140" sldId="515"/>
        </pc:sldMkLst>
        <pc:spChg chg="mod">
          <ac:chgData name="Ivan Maldonado" userId="931fcd253f3a63e6" providerId="LiveId" clId="{ECBFBBC9-39AB-4002-B1F7-BCA4EA4C0D84}" dt="2026-09-29T12:52:21.903" v="3262" actId="14100"/>
          <ac:spMkLst>
            <pc:docMk/>
            <pc:sldMk cId="2535967140" sldId="515"/>
            <ac:spMk id="4" creationId="{A85CB064-6875-4039-BA92-CAB479EE9DB5}"/>
          </ac:spMkLst>
        </pc:spChg>
      </pc:sldChg>
      <pc:sldChg chg="addSp delSp modSp add del mod">
        <pc:chgData name="Ivan Maldonado" userId="931fcd253f3a63e6" providerId="LiveId" clId="{ECBFBBC9-39AB-4002-B1F7-BCA4EA4C0D84}" dt="2026-10-02T15:26:16.341" v="3753" actId="47"/>
        <pc:sldMkLst>
          <pc:docMk/>
          <pc:sldMk cId="2441797099" sldId="516"/>
        </pc:sldMkLst>
        <pc:spChg chg="add del mod">
          <ac:chgData name="Ivan Maldonado" userId="931fcd253f3a63e6" providerId="LiveId" clId="{ECBFBBC9-39AB-4002-B1F7-BCA4EA4C0D84}" dt="2026-09-29T23:12:19.164" v="3463" actId="478"/>
          <ac:spMkLst>
            <pc:docMk/>
            <pc:sldMk cId="2441797099" sldId="516"/>
            <ac:spMk id="2" creationId="{C94FBC4A-1AA8-433D-BED2-D275518B6674}"/>
          </ac:spMkLst>
        </pc:spChg>
        <pc:spChg chg="mod">
          <ac:chgData name="Ivan Maldonado" userId="931fcd253f3a63e6" providerId="LiveId" clId="{ECBFBBC9-39AB-4002-B1F7-BCA4EA4C0D84}" dt="2026-09-29T12:54:42.594" v="3332" actId="207"/>
          <ac:spMkLst>
            <pc:docMk/>
            <pc:sldMk cId="2441797099" sldId="516"/>
            <ac:spMk id="4" creationId="{A85CB064-6875-4039-BA92-CAB479EE9DB5}"/>
          </ac:spMkLst>
        </pc:spChg>
      </pc:sldChg>
      <pc:sldChg chg="addSp modSp new mod ord modAnim">
        <pc:chgData name="Ivan Maldonado" userId="931fcd253f3a63e6" providerId="LiveId" clId="{ECBFBBC9-39AB-4002-B1F7-BCA4EA4C0D84}" dt="2026-10-02T14:37:44.479" v="3536"/>
        <pc:sldMkLst>
          <pc:docMk/>
          <pc:sldMk cId="71001565" sldId="517"/>
        </pc:sldMkLst>
        <pc:picChg chg="add mod">
          <ac:chgData name="Ivan Maldonado" userId="931fcd253f3a63e6" providerId="LiveId" clId="{ECBFBBC9-39AB-4002-B1F7-BCA4EA4C0D84}" dt="2026-10-01T14:24:12.354" v="3471" actId="1076"/>
          <ac:picMkLst>
            <pc:docMk/>
            <pc:sldMk cId="71001565" sldId="517"/>
            <ac:picMk id="2" creationId="{281EC4C9-2638-4A1C-AD7E-94FEE7792D8E}"/>
          </ac:picMkLst>
        </pc:picChg>
      </pc:sldChg>
      <pc:sldChg chg="addSp delSp modSp add del mod delAnim modAnim">
        <pc:chgData name="Ivan Maldonado" userId="931fcd253f3a63e6" providerId="LiveId" clId="{ECBFBBC9-39AB-4002-B1F7-BCA4EA4C0D84}" dt="2026-10-02T14:37:36.510" v="3533" actId="47"/>
        <pc:sldMkLst>
          <pc:docMk/>
          <pc:sldMk cId="544131842" sldId="518"/>
        </pc:sldMkLst>
        <pc:picChg chg="del">
          <ac:chgData name="Ivan Maldonado" userId="931fcd253f3a63e6" providerId="LiveId" clId="{ECBFBBC9-39AB-4002-B1F7-BCA4EA4C0D84}" dt="2026-10-01T14:25:04.514" v="3473" actId="478"/>
          <ac:picMkLst>
            <pc:docMk/>
            <pc:sldMk cId="544131842" sldId="518"/>
            <ac:picMk id="2" creationId="{281EC4C9-2638-4A1C-AD7E-94FEE7792D8E}"/>
          </ac:picMkLst>
        </pc:picChg>
        <pc:picChg chg="add mod">
          <ac:chgData name="Ivan Maldonado" userId="931fcd253f3a63e6" providerId="LiveId" clId="{ECBFBBC9-39AB-4002-B1F7-BCA4EA4C0D84}" dt="2026-10-01T14:25:23.260" v="3476" actId="1076"/>
          <ac:picMkLst>
            <pc:docMk/>
            <pc:sldMk cId="544131842" sldId="518"/>
            <ac:picMk id="3" creationId="{09D4B387-E74E-4417-9488-2306728B245E}"/>
          </ac:picMkLst>
        </pc:picChg>
      </pc:sldChg>
      <pc:sldChg chg="addSp modSp new mod">
        <pc:chgData name="Ivan Maldonado" userId="931fcd253f3a63e6" providerId="LiveId" clId="{ECBFBBC9-39AB-4002-B1F7-BCA4EA4C0D84}" dt="2026-10-02T14:58:25.727" v="3642" actId="20577"/>
        <pc:sldMkLst>
          <pc:docMk/>
          <pc:sldMk cId="2383063220" sldId="518"/>
        </pc:sldMkLst>
        <pc:spChg chg="add mod">
          <ac:chgData name="Ivan Maldonado" userId="931fcd253f3a63e6" providerId="LiveId" clId="{ECBFBBC9-39AB-4002-B1F7-BCA4EA4C0D84}" dt="2026-10-02T14:57:30.907" v="3633" actId="2085"/>
          <ac:spMkLst>
            <pc:docMk/>
            <pc:sldMk cId="2383063220" sldId="518"/>
            <ac:spMk id="2" creationId="{0DE679C6-89AD-4175-8191-1B2046EE8C18}"/>
          </ac:spMkLst>
        </pc:spChg>
        <pc:spChg chg="add mod">
          <ac:chgData name="Ivan Maldonado" userId="931fcd253f3a63e6" providerId="LiveId" clId="{ECBFBBC9-39AB-4002-B1F7-BCA4EA4C0D84}" dt="2026-10-02T14:58:25.727" v="3642" actId="20577"/>
          <ac:spMkLst>
            <pc:docMk/>
            <pc:sldMk cId="2383063220" sldId="518"/>
            <ac:spMk id="3" creationId="{995A8F33-B9C5-4CC4-AB19-36D79ABD2873}"/>
          </ac:spMkLst>
        </pc:spChg>
      </pc:sldChg>
      <pc:sldChg chg="modSp add mod">
        <pc:chgData name="Ivan Maldonado" userId="931fcd253f3a63e6" providerId="LiveId" clId="{ECBFBBC9-39AB-4002-B1F7-BCA4EA4C0D84}" dt="2026-10-02T15:01:21.685" v="3649" actId="1076"/>
        <pc:sldMkLst>
          <pc:docMk/>
          <pc:sldMk cId="2086645784" sldId="519"/>
        </pc:sldMkLst>
        <pc:spChg chg="mod">
          <ac:chgData name="Ivan Maldonado" userId="931fcd253f3a63e6" providerId="LiveId" clId="{ECBFBBC9-39AB-4002-B1F7-BCA4EA4C0D84}" dt="2026-10-02T15:01:21.685" v="3649" actId="1076"/>
          <ac:spMkLst>
            <pc:docMk/>
            <pc:sldMk cId="2086645784" sldId="519"/>
            <ac:spMk id="3" creationId="{995A8F33-B9C5-4CC4-AB19-36D79ABD2873}"/>
          </ac:spMkLst>
        </pc:spChg>
      </pc:sldChg>
      <pc:sldChg chg="addSp delSp modSp add del mod delAnim modAnim">
        <pc:chgData name="Ivan Maldonado" userId="931fcd253f3a63e6" providerId="LiveId" clId="{ECBFBBC9-39AB-4002-B1F7-BCA4EA4C0D84}" dt="2026-10-02T14:37:38.660" v="3534" actId="47"/>
        <pc:sldMkLst>
          <pc:docMk/>
          <pc:sldMk cId="4072767993" sldId="519"/>
        </pc:sldMkLst>
        <pc:picChg chg="add mod">
          <ac:chgData name="Ivan Maldonado" userId="931fcd253f3a63e6" providerId="LiveId" clId="{ECBFBBC9-39AB-4002-B1F7-BCA4EA4C0D84}" dt="2026-10-01T14:27:44.708" v="3483" actId="1076"/>
          <ac:picMkLst>
            <pc:docMk/>
            <pc:sldMk cId="4072767993" sldId="519"/>
            <ac:picMk id="2" creationId="{256F3787-7386-42D1-8071-511B99AAAC75}"/>
          </ac:picMkLst>
        </pc:picChg>
        <pc:picChg chg="del">
          <ac:chgData name="Ivan Maldonado" userId="931fcd253f3a63e6" providerId="LiveId" clId="{ECBFBBC9-39AB-4002-B1F7-BCA4EA4C0D84}" dt="2026-10-01T14:27:22.757" v="3478" actId="478"/>
          <ac:picMkLst>
            <pc:docMk/>
            <pc:sldMk cId="4072767993" sldId="519"/>
            <ac:picMk id="3" creationId="{09D4B387-E74E-4417-9488-2306728B245E}"/>
          </ac:picMkLst>
        </pc:picChg>
      </pc:sldChg>
      <pc:sldChg chg="modSp add mod">
        <pc:chgData name="Ivan Maldonado" userId="931fcd253f3a63e6" providerId="LiveId" clId="{ECBFBBC9-39AB-4002-B1F7-BCA4EA4C0D84}" dt="2026-10-02T15:02:23.725" v="3653" actId="403"/>
        <pc:sldMkLst>
          <pc:docMk/>
          <pc:sldMk cId="1459067242" sldId="520"/>
        </pc:sldMkLst>
        <pc:spChg chg="mod">
          <ac:chgData name="Ivan Maldonado" userId="931fcd253f3a63e6" providerId="LiveId" clId="{ECBFBBC9-39AB-4002-B1F7-BCA4EA4C0D84}" dt="2026-10-02T15:02:23.725" v="3653" actId="403"/>
          <ac:spMkLst>
            <pc:docMk/>
            <pc:sldMk cId="1459067242" sldId="520"/>
            <ac:spMk id="3" creationId="{995A8F33-B9C5-4CC4-AB19-36D79ABD2873}"/>
          </ac:spMkLst>
        </pc:spChg>
      </pc:sldChg>
      <pc:sldChg chg="modSp add mod ord">
        <pc:chgData name="Ivan Maldonado" userId="931fcd253f3a63e6" providerId="LiveId" clId="{ECBFBBC9-39AB-4002-B1F7-BCA4EA4C0D84}" dt="2026-10-02T15:05:25.923" v="3688" actId="1076"/>
        <pc:sldMkLst>
          <pc:docMk/>
          <pc:sldMk cId="3156812086" sldId="521"/>
        </pc:sldMkLst>
        <pc:spChg chg="mod">
          <ac:chgData name="Ivan Maldonado" userId="931fcd253f3a63e6" providerId="LiveId" clId="{ECBFBBC9-39AB-4002-B1F7-BCA4EA4C0D84}" dt="2026-10-02T15:05:25.923" v="3688" actId="1076"/>
          <ac:spMkLst>
            <pc:docMk/>
            <pc:sldMk cId="3156812086" sldId="521"/>
            <ac:spMk id="3" creationId="{995A8F33-B9C5-4CC4-AB19-36D79ABD2873}"/>
          </ac:spMkLst>
        </pc:spChg>
      </pc:sldChg>
      <pc:sldChg chg="modSp add mod">
        <pc:chgData name="Ivan Maldonado" userId="931fcd253f3a63e6" providerId="LiveId" clId="{ECBFBBC9-39AB-4002-B1F7-BCA4EA4C0D84}" dt="2026-10-02T15:04:28.925" v="3682" actId="1076"/>
        <pc:sldMkLst>
          <pc:docMk/>
          <pc:sldMk cId="109819897" sldId="522"/>
        </pc:sldMkLst>
        <pc:spChg chg="mod">
          <ac:chgData name="Ivan Maldonado" userId="931fcd253f3a63e6" providerId="LiveId" clId="{ECBFBBC9-39AB-4002-B1F7-BCA4EA4C0D84}" dt="2026-10-02T15:04:28.925" v="3682" actId="1076"/>
          <ac:spMkLst>
            <pc:docMk/>
            <pc:sldMk cId="109819897" sldId="522"/>
            <ac:spMk id="3" creationId="{995A8F33-B9C5-4CC4-AB19-36D79ABD2873}"/>
          </ac:spMkLst>
        </pc:spChg>
      </pc:sldChg>
      <pc:sldChg chg="modSp add mod">
        <pc:chgData name="Ivan Maldonado" userId="931fcd253f3a63e6" providerId="LiveId" clId="{ECBFBBC9-39AB-4002-B1F7-BCA4EA4C0D84}" dt="2026-10-02T15:06:27.694" v="3694" actId="20577"/>
        <pc:sldMkLst>
          <pc:docMk/>
          <pc:sldMk cId="2503094446" sldId="523"/>
        </pc:sldMkLst>
        <pc:spChg chg="mod">
          <ac:chgData name="Ivan Maldonado" userId="931fcd253f3a63e6" providerId="LiveId" clId="{ECBFBBC9-39AB-4002-B1F7-BCA4EA4C0D84}" dt="2026-10-02T15:06:27.694" v="3694" actId="20577"/>
          <ac:spMkLst>
            <pc:docMk/>
            <pc:sldMk cId="2503094446" sldId="523"/>
            <ac:spMk id="3" creationId="{995A8F33-B9C5-4CC4-AB19-36D79ABD2873}"/>
          </ac:spMkLst>
        </pc:spChg>
      </pc:sldChg>
      <pc:sldChg chg="modSp add mod">
        <pc:chgData name="Ivan Maldonado" userId="931fcd253f3a63e6" providerId="LiveId" clId="{ECBFBBC9-39AB-4002-B1F7-BCA4EA4C0D84}" dt="2026-10-02T15:07:17.013" v="3698" actId="1076"/>
        <pc:sldMkLst>
          <pc:docMk/>
          <pc:sldMk cId="4285218857" sldId="524"/>
        </pc:sldMkLst>
        <pc:spChg chg="mod">
          <ac:chgData name="Ivan Maldonado" userId="931fcd253f3a63e6" providerId="LiveId" clId="{ECBFBBC9-39AB-4002-B1F7-BCA4EA4C0D84}" dt="2026-10-02T15:07:17.013" v="3698" actId="1076"/>
          <ac:spMkLst>
            <pc:docMk/>
            <pc:sldMk cId="4285218857" sldId="524"/>
            <ac:spMk id="3" creationId="{995A8F33-B9C5-4CC4-AB19-36D79ABD2873}"/>
          </ac:spMkLst>
        </pc:spChg>
      </pc:sldChg>
      <pc:sldChg chg="modSp add mod">
        <pc:chgData name="Ivan Maldonado" userId="931fcd253f3a63e6" providerId="LiveId" clId="{ECBFBBC9-39AB-4002-B1F7-BCA4EA4C0D84}" dt="2026-10-02T15:07:53.414" v="3702" actId="1076"/>
        <pc:sldMkLst>
          <pc:docMk/>
          <pc:sldMk cId="3687140685" sldId="525"/>
        </pc:sldMkLst>
        <pc:spChg chg="mod">
          <ac:chgData name="Ivan Maldonado" userId="931fcd253f3a63e6" providerId="LiveId" clId="{ECBFBBC9-39AB-4002-B1F7-BCA4EA4C0D84}" dt="2026-10-02T15:07:53.414" v="3702" actId="1076"/>
          <ac:spMkLst>
            <pc:docMk/>
            <pc:sldMk cId="3687140685" sldId="525"/>
            <ac:spMk id="3" creationId="{995A8F33-B9C5-4CC4-AB19-36D79ABD2873}"/>
          </ac:spMkLst>
        </pc:spChg>
      </pc:sldChg>
      <pc:sldChg chg="modSp add mod">
        <pc:chgData name="Ivan Maldonado" userId="931fcd253f3a63e6" providerId="LiveId" clId="{ECBFBBC9-39AB-4002-B1F7-BCA4EA4C0D84}" dt="2026-10-02T15:08:39.387" v="3712" actId="121"/>
        <pc:sldMkLst>
          <pc:docMk/>
          <pc:sldMk cId="2366691610" sldId="526"/>
        </pc:sldMkLst>
        <pc:spChg chg="mod">
          <ac:chgData name="Ivan Maldonado" userId="931fcd253f3a63e6" providerId="LiveId" clId="{ECBFBBC9-39AB-4002-B1F7-BCA4EA4C0D84}" dt="2026-10-02T15:08:39.387" v="3712" actId="121"/>
          <ac:spMkLst>
            <pc:docMk/>
            <pc:sldMk cId="2366691610" sldId="526"/>
            <ac:spMk id="3" creationId="{995A8F33-B9C5-4CC4-AB19-36D79ABD2873}"/>
          </ac:spMkLst>
        </pc:spChg>
      </pc:sldChg>
      <pc:sldChg chg="modSp add mod">
        <pc:chgData name="Ivan Maldonado" userId="931fcd253f3a63e6" providerId="LiveId" clId="{ECBFBBC9-39AB-4002-B1F7-BCA4EA4C0D84}" dt="2026-10-02T15:09:47.203" v="3723" actId="403"/>
        <pc:sldMkLst>
          <pc:docMk/>
          <pc:sldMk cId="3072698364" sldId="527"/>
        </pc:sldMkLst>
        <pc:spChg chg="mod">
          <ac:chgData name="Ivan Maldonado" userId="931fcd253f3a63e6" providerId="LiveId" clId="{ECBFBBC9-39AB-4002-B1F7-BCA4EA4C0D84}" dt="2026-10-02T15:09:47.203" v="3723" actId="403"/>
          <ac:spMkLst>
            <pc:docMk/>
            <pc:sldMk cId="3072698364" sldId="527"/>
            <ac:spMk id="3" creationId="{995A8F33-B9C5-4CC4-AB19-36D79ABD2873}"/>
          </ac:spMkLst>
        </pc:spChg>
      </pc:sldChg>
      <pc:sldChg chg="addSp modSp add mod modAnim">
        <pc:chgData name="Ivan Maldonado" userId="931fcd253f3a63e6" providerId="LiveId" clId="{ECBFBBC9-39AB-4002-B1F7-BCA4EA4C0D84}" dt="2026-10-03T13:14:42.066" v="3788" actId="1035"/>
        <pc:sldMkLst>
          <pc:docMk/>
          <pc:sldMk cId="3799255630" sldId="528"/>
        </pc:sldMkLst>
        <pc:spChg chg="mod">
          <ac:chgData name="Ivan Maldonado" userId="931fcd253f3a63e6" providerId="LiveId" clId="{ECBFBBC9-39AB-4002-B1F7-BCA4EA4C0D84}" dt="2026-10-03T13:13:41.444" v="3763" actId="1076"/>
          <ac:spMkLst>
            <pc:docMk/>
            <pc:sldMk cId="3799255630" sldId="528"/>
            <ac:spMk id="2" creationId="{0DE679C6-89AD-4175-8191-1B2046EE8C18}"/>
          </ac:spMkLst>
        </pc:spChg>
        <pc:spChg chg="mod">
          <ac:chgData name="Ivan Maldonado" userId="931fcd253f3a63e6" providerId="LiveId" clId="{ECBFBBC9-39AB-4002-B1F7-BCA4EA4C0D84}" dt="2026-10-03T13:14:42.066" v="3788" actId="1035"/>
          <ac:spMkLst>
            <pc:docMk/>
            <pc:sldMk cId="3799255630" sldId="528"/>
            <ac:spMk id="3" creationId="{995A8F33-B9C5-4CC4-AB19-36D79ABD2873}"/>
          </ac:spMkLst>
        </pc:spChg>
        <pc:picChg chg="add mod">
          <ac:chgData name="Ivan Maldonado" userId="931fcd253f3a63e6" providerId="LiveId" clId="{ECBFBBC9-39AB-4002-B1F7-BCA4EA4C0D84}" dt="2026-10-03T13:14:31.914" v="3785" actId="1038"/>
          <ac:picMkLst>
            <pc:docMk/>
            <pc:sldMk cId="3799255630" sldId="528"/>
            <ac:picMk id="4" creationId="{2C9DEF3F-1846-4DEA-83DA-73DE4F6EEC14}"/>
          </ac:picMkLst>
        </pc:picChg>
      </pc:sldChg>
      <pc:sldChg chg="modSp add mod">
        <pc:chgData name="Ivan Maldonado" userId="931fcd253f3a63e6" providerId="LiveId" clId="{ECBFBBC9-39AB-4002-B1F7-BCA4EA4C0D84}" dt="2026-10-02T15:10:46.016" v="3733" actId="1076"/>
        <pc:sldMkLst>
          <pc:docMk/>
          <pc:sldMk cId="3557533209" sldId="529"/>
        </pc:sldMkLst>
        <pc:spChg chg="mod">
          <ac:chgData name="Ivan Maldonado" userId="931fcd253f3a63e6" providerId="LiveId" clId="{ECBFBBC9-39AB-4002-B1F7-BCA4EA4C0D84}" dt="2026-10-02T15:10:46.016" v="3733" actId="1076"/>
          <ac:spMkLst>
            <pc:docMk/>
            <pc:sldMk cId="3557533209" sldId="529"/>
            <ac:spMk id="3" creationId="{995A8F33-B9C5-4CC4-AB19-36D79ABD2873}"/>
          </ac:spMkLst>
        </pc:spChg>
      </pc:sldChg>
      <pc:sldChg chg="modSp add mod">
        <pc:chgData name="Ivan Maldonado" userId="931fcd253f3a63e6" providerId="LiveId" clId="{ECBFBBC9-39AB-4002-B1F7-BCA4EA4C0D84}" dt="2026-10-02T15:11:21.615" v="3738" actId="1076"/>
        <pc:sldMkLst>
          <pc:docMk/>
          <pc:sldMk cId="1822432846" sldId="530"/>
        </pc:sldMkLst>
        <pc:spChg chg="mod">
          <ac:chgData name="Ivan Maldonado" userId="931fcd253f3a63e6" providerId="LiveId" clId="{ECBFBBC9-39AB-4002-B1F7-BCA4EA4C0D84}" dt="2026-10-02T15:11:16.928" v="3737" actId="1076"/>
          <ac:spMkLst>
            <pc:docMk/>
            <pc:sldMk cId="1822432846" sldId="530"/>
            <ac:spMk id="2" creationId="{0DE679C6-89AD-4175-8191-1B2046EE8C18}"/>
          </ac:spMkLst>
        </pc:spChg>
        <pc:spChg chg="mod">
          <ac:chgData name="Ivan Maldonado" userId="931fcd253f3a63e6" providerId="LiveId" clId="{ECBFBBC9-39AB-4002-B1F7-BCA4EA4C0D84}" dt="2026-10-02T15:11:21.615" v="3738" actId="1076"/>
          <ac:spMkLst>
            <pc:docMk/>
            <pc:sldMk cId="1822432846" sldId="530"/>
            <ac:spMk id="3" creationId="{995A8F33-B9C5-4CC4-AB19-36D79ABD2873}"/>
          </ac:spMkLst>
        </pc:spChg>
      </pc:sldChg>
      <pc:sldChg chg="modSp add mod">
        <pc:chgData name="Ivan Maldonado" userId="931fcd253f3a63e6" providerId="LiveId" clId="{ECBFBBC9-39AB-4002-B1F7-BCA4EA4C0D84}" dt="2026-10-02T15:11:47.024" v="3741" actId="1076"/>
        <pc:sldMkLst>
          <pc:docMk/>
          <pc:sldMk cId="3700358201" sldId="531"/>
        </pc:sldMkLst>
        <pc:spChg chg="mod">
          <ac:chgData name="Ivan Maldonado" userId="931fcd253f3a63e6" providerId="LiveId" clId="{ECBFBBC9-39AB-4002-B1F7-BCA4EA4C0D84}" dt="2026-10-02T15:11:47.024" v="3741" actId="1076"/>
          <ac:spMkLst>
            <pc:docMk/>
            <pc:sldMk cId="3700358201" sldId="531"/>
            <ac:spMk id="3" creationId="{995A8F33-B9C5-4CC4-AB19-36D79ABD2873}"/>
          </ac:spMkLst>
        </pc:spChg>
      </pc:sldChg>
      <pc:sldChg chg="modSp add mod">
        <pc:chgData name="Ivan Maldonado" userId="931fcd253f3a63e6" providerId="LiveId" clId="{ECBFBBC9-39AB-4002-B1F7-BCA4EA4C0D84}" dt="2026-10-02T15:12:13.591" v="3745" actId="1076"/>
        <pc:sldMkLst>
          <pc:docMk/>
          <pc:sldMk cId="4012489188" sldId="532"/>
        </pc:sldMkLst>
        <pc:spChg chg="mod">
          <ac:chgData name="Ivan Maldonado" userId="931fcd253f3a63e6" providerId="LiveId" clId="{ECBFBBC9-39AB-4002-B1F7-BCA4EA4C0D84}" dt="2026-10-02T15:12:13.591" v="3745" actId="1076"/>
          <ac:spMkLst>
            <pc:docMk/>
            <pc:sldMk cId="4012489188" sldId="532"/>
            <ac:spMk id="3" creationId="{995A8F33-B9C5-4CC4-AB19-36D79ABD2873}"/>
          </ac:spMkLst>
        </pc:spChg>
      </pc:sldChg>
      <pc:sldChg chg="addSp modSp add mod">
        <pc:chgData name="Ivan Maldonado" userId="931fcd253f3a63e6" providerId="LiveId" clId="{ECBFBBC9-39AB-4002-B1F7-BCA4EA4C0D84}" dt="2026-10-02T15:40:40.673" v="3760" actId="1076"/>
        <pc:sldMkLst>
          <pc:docMk/>
          <pc:sldMk cId="2723528187" sldId="533"/>
        </pc:sldMkLst>
        <pc:spChg chg="mod">
          <ac:chgData name="Ivan Maldonado" userId="931fcd253f3a63e6" providerId="LiveId" clId="{ECBFBBC9-39AB-4002-B1F7-BCA4EA4C0D84}" dt="2026-10-02T15:13:00.129" v="3751" actId="1076"/>
          <ac:spMkLst>
            <pc:docMk/>
            <pc:sldMk cId="2723528187" sldId="533"/>
            <ac:spMk id="3" creationId="{995A8F33-B9C5-4CC4-AB19-36D79ABD2873}"/>
          </ac:spMkLst>
        </pc:spChg>
        <pc:spChg chg="add mod">
          <ac:chgData name="Ivan Maldonado" userId="931fcd253f3a63e6" providerId="LiveId" clId="{ECBFBBC9-39AB-4002-B1F7-BCA4EA4C0D84}" dt="2026-10-02T15:40:40.673" v="3760" actId="1076"/>
          <ac:spMkLst>
            <pc:docMk/>
            <pc:sldMk cId="2723528187" sldId="533"/>
            <ac:spMk id="4" creationId="{0957C9A2-6BA1-488E-A890-63089CB15BAA}"/>
          </ac:spMkLst>
        </pc:spChg>
      </pc:sldChg>
    </pc:docChg>
  </pc:docChgLst>
  <pc:docChgLst>
    <pc:chgData name="Ivan Maldonado" userId="931fcd253f3a63e6" providerId="LiveId" clId="{7EBD61D4-FC9B-47BF-91FC-395E89D87856}"/>
    <pc:docChg chg="undo custSel delSld modSld sldOrd delMainMaster">
      <pc:chgData name="Ivan Maldonado" userId="931fcd253f3a63e6" providerId="LiveId" clId="{7EBD61D4-FC9B-47BF-91FC-395E89D87856}" dt="2026-08-29T15:30:49.010" v="447" actId="20577"/>
      <pc:docMkLst>
        <pc:docMk/>
      </pc:docMkLst>
      <pc:sldChg chg="del">
        <pc:chgData name="Ivan Maldonado" userId="931fcd253f3a63e6" providerId="LiveId" clId="{7EBD61D4-FC9B-47BF-91FC-395E89D87856}" dt="2026-08-27T13:54:34.852" v="302" actId="47"/>
        <pc:sldMkLst>
          <pc:docMk/>
          <pc:sldMk cId="534614042" sldId="267"/>
        </pc:sldMkLst>
      </pc:sldChg>
      <pc:sldChg chg="addSp modSp mod ord">
        <pc:chgData name="Ivan Maldonado" userId="931fcd253f3a63e6" providerId="LiveId" clId="{7EBD61D4-FC9B-47BF-91FC-395E89D87856}" dt="2026-08-29T15:09:31.369" v="392"/>
        <pc:sldMkLst>
          <pc:docMk/>
          <pc:sldMk cId="2200586907" sldId="298"/>
        </pc:sldMkLst>
        <pc:spChg chg="mod">
          <ac:chgData name="Ivan Maldonado" userId="931fcd253f3a63e6" providerId="LiveId" clId="{7EBD61D4-FC9B-47BF-91FC-395E89D87856}" dt="2026-08-27T14:04:31.627" v="346" actId="1037"/>
          <ac:spMkLst>
            <pc:docMk/>
            <pc:sldMk cId="2200586907" sldId="298"/>
            <ac:spMk id="4" creationId="{919285AC-9574-4FFC-9C01-EB3A212CFB34}"/>
          </ac:spMkLst>
        </pc:spChg>
        <pc:spChg chg="mod">
          <ac:chgData name="Ivan Maldonado" userId="931fcd253f3a63e6" providerId="LiveId" clId="{7EBD61D4-FC9B-47BF-91FC-395E89D87856}" dt="2026-08-27T14:04:31.627" v="346" actId="1037"/>
          <ac:spMkLst>
            <pc:docMk/>
            <pc:sldMk cId="2200586907" sldId="298"/>
            <ac:spMk id="5" creationId="{42113AB2-C5E3-5A5B-54C3-76CA3CDB8F17}"/>
          </ac:spMkLst>
        </pc:spChg>
        <pc:spChg chg="add mod">
          <ac:chgData name="Ivan Maldonado" userId="931fcd253f3a63e6" providerId="LiveId" clId="{7EBD61D4-FC9B-47BF-91FC-395E89D87856}" dt="2026-08-27T14:04:48.791" v="348" actId="1076"/>
          <ac:spMkLst>
            <pc:docMk/>
            <pc:sldMk cId="2200586907" sldId="298"/>
            <ac:spMk id="7" creationId="{F6FC2C51-A0AC-40CA-9CF6-72F042D4ED7C}"/>
          </ac:spMkLst>
        </pc:spChg>
        <pc:spChg chg="add mod">
          <ac:chgData name="Ivan Maldonado" userId="931fcd253f3a63e6" providerId="LiveId" clId="{7EBD61D4-FC9B-47BF-91FC-395E89D87856}" dt="2026-08-27T14:05:11.606" v="352" actId="1035"/>
          <ac:spMkLst>
            <pc:docMk/>
            <pc:sldMk cId="2200586907" sldId="298"/>
            <ac:spMk id="8" creationId="{87A784BF-4B4B-44FA-A1F6-0462945ACAF3}"/>
          </ac:spMkLst>
        </pc:spChg>
        <pc:picChg chg="add mod">
          <ac:chgData name="Ivan Maldonado" userId="931fcd253f3a63e6" providerId="LiveId" clId="{7EBD61D4-FC9B-47BF-91FC-395E89D87856}" dt="2026-08-27T14:04:24.212" v="331" actId="1076"/>
          <ac:picMkLst>
            <pc:docMk/>
            <pc:sldMk cId="2200586907" sldId="298"/>
            <ac:picMk id="6" creationId="{EEEFA5C1-BE22-4C1E-8D0D-1B7AA758681C}"/>
          </ac:picMkLst>
        </pc:picChg>
      </pc:sldChg>
      <pc:sldChg chg="del">
        <pc:chgData name="Ivan Maldonado" userId="931fcd253f3a63e6" providerId="LiveId" clId="{7EBD61D4-FC9B-47BF-91FC-395E89D87856}" dt="2026-08-27T13:54:48.535" v="306" actId="47"/>
        <pc:sldMkLst>
          <pc:docMk/>
          <pc:sldMk cId="1181564627" sldId="312"/>
        </pc:sldMkLst>
      </pc:sldChg>
      <pc:sldChg chg="del">
        <pc:chgData name="Ivan Maldonado" userId="931fcd253f3a63e6" providerId="LiveId" clId="{7EBD61D4-FC9B-47BF-91FC-395E89D87856}" dt="2026-08-27T13:39:51.016" v="51" actId="47"/>
        <pc:sldMkLst>
          <pc:docMk/>
          <pc:sldMk cId="4095595685" sldId="352"/>
        </pc:sldMkLst>
      </pc:sldChg>
      <pc:sldChg chg="del">
        <pc:chgData name="Ivan Maldonado" userId="931fcd253f3a63e6" providerId="LiveId" clId="{7EBD61D4-FC9B-47BF-91FC-395E89D87856}" dt="2026-08-27T13:39:51.446" v="52" actId="47"/>
        <pc:sldMkLst>
          <pc:docMk/>
          <pc:sldMk cId="1960860368" sldId="353"/>
        </pc:sldMkLst>
      </pc:sldChg>
      <pc:sldChg chg="del">
        <pc:chgData name="Ivan Maldonado" userId="931fcd253f3a63e6" providerId="LiveId" clId="{7EBD61D4-FC9B-47BF-91FC-395E89D87856}" dt="2026-08-27T13:39:51.778" v="53" actId="47"/>
        <pc:sldMkLst>
          <pc:docMk/>
          <pc:sldMk cId="3422526732" sldId="354"/>
        </pc:sldMkLst>
      </pc:sldChg>
      <pc:sldChg chg="del">
        <pc:chgData name="Ivan Maldonado" userId="931fcd253f3a63e6" providerId="LiveId" clId="{7EBD61D4-FC9B-47BF-91FC-395E89D87856}" dt="2026-08-27T13:39:52.509" v="54" actId="47"/>
        <pc:sldMkLst>
          <pc:docMk/>
          <pc:sldMk cId="3003496945" sldId="355"/>
        </pc:sldMkLst>
      </pc:sldChg>
      <pc:sldChg chg="addSp delSp modSp mod">
        <pc:chgData name="Ivan Maldonado" userId="931fcd253f3a63e6" providerId="LiveId" clId="{7EBD61D4-FC9B-47BF-91FC-395E89D87856}" dt="2026-08-27T14:06:56.994" v="364" actId="478"/>
        <pc:sldMkLst>
          <pc:docMk/>
          <pc:sldMk cId="44659977" sldId="358"/>
        </pc:sldMkLst>
        <pc:spChg chg="mod">
          <ac:chgData name="Ivan Maldonado" userId="931fcd253f3a63e6" providerId="LiveId" clId="{7EBD61D4-FC9B-47BF-91FC-395E89D87856}" dt="2026-08-27T14:06:54.129" v="363" actId="207"/>
          <ac:spMkLst>
            <pc:docMk/>
            <pc:sldMk cId="44659977" sldId="358"/>
            <ac:spMk id="4" creationId="{2938F217-D30E-4FF7-AEBA-205520ADAD63}"/>
          </ac:spMkLst>
        </pc:spChg>
        <pc:spChg chg="add mod">
          <ac:chgData name="Ivan Maldonado" userId="931fcd253f3a63e6" providerId="LiveId" clId="{7EBD61D4-FC9B-47BF-91FC-395E89D87856}" dt="2026-08-27T13:34:01.932" v="9" actId="2085"/>
          <ac:spMkLst>
            <pc:docMk/>
            <pc:sldMk cId="44659977" sldId="358"/>
            <ac:spMk id="8" creationId="{A2E393A8-D55E-4BE2-987A-E15597A65CDE}"/>
          </ac:spMkLst>
        </pc:spChg>
        <pc:spChg chg="add mod">
          <ac:chgData name="Ivan Maldonado" userId="931fcd253f3a63e6" providerId="LiveId" clId="{7EBD61D4-FC9B-47BF-91FC-395E89D87856}" dt="2026-08-27T13:35:36.919" v="19" actId="1076"/>
          <ac:spMkLst>
            <pc:docMk/>
            <pc:sldMk cId="44659977" sldId="358"/>
            <ac:spMk id="9" creationId="{E4568B0E-435C-423A-B502-DE12CAA3F4A2}"/>
          </ac:spMkLst>
        </pc:spChg>
        <pc:spChg chg="add mod ord">
          <ac:chgData name="Ivan Maldonado" userId="931fcd253f3a63e6" providerId="LiveId" clId="{7EBD61D4-FC9B-47BF-91FC-395E89D87856}" dt="2026-08-27T13:37:43.565" v="46" actId="1038"/>
          <ac:spMkLst>
            <pc:docMk/>
            <pc:sldMk cId="44659977" sldId="358"/>
            <ac:spMk id="11" creationId="{73F0A1F2-0153-4455-BE4A-FED085A8EF20}"/>
          </ac:spMkLst>
        </pc:spChg>
        <pc:spChg chg="add del mod">
          <ac:chgData name="Ivan Maldonado" userId="931fcd253f3a63e6" providerId="LiveId" clId="{7EBD61D4-FC9B-47BF-91FC-395E89D87856}" dt="2026-08-27T14:06:13.119" v="359" actId="478"/>
          <ac:spMkLst>
            <pc:docMk/>
            <pc:sldMk cId="44659977" sldId="358"/>
            <ac:spMk id="12" creationId="{04FCCC92-954E-4075-9235-51326B0A4F58}"/>
          </ac:spMkLst>
        </pc:spChg>
        <pc:picChg chg="del">
          <ac:chgData name="Ivan Maldonado" userId="931fcd253f3a63e6" providerId="LiveId" clId="{7EBD61D4-FC9B-47BF-91FC-395E89D87856}" dt="2026-08-27T13:30:52.864" v="0" actId="478"/>
          <ac:picMkLst>
            <pc:docMk/>
            <pc:sldMk cId="44659977" sldId="358"/>
            <ac:picMk id="3" creationId="{ECBCAEDB-5258-4273-96BF-C5A531E76EAE}"/>
          </ac:picMkLst>
        </pc:picChg>
        <pc:picChg chg="add mod ord">
          <ac:chgData name="Ivan Maldonado" userId="931fcd253f3a63e6" providerId="LiveId" clId="{7EBD61D4-FC9B-47BF-91FC-395E89D87856}" dt="2026-08-27T13:32:59.998" v="6" actId="14100"/>
          <ac:picMkLst>
            <pc:docMk/>
            <pc:sldMk cId="44659977" sldId="358"/>
            <ac:picMk id="7" creationId="{9FBE6529-7212-4C1E-9413-93B4523FA5DE}"/>
          </ac:picMkLst>
        </pc:picChg>
        <pc:picChg chg="add mod">
          <ac:chgData name="Ivan Maldonado" userId="931fcd253f3a63e6" providerId="LiveId" clId="{7EBD61D4-FC9B-47BF-91FC-395E89D87856}" dt="2026-08-27T13:37:43.565" v="46" actId="1038"/>
          <ac:picMkLst>
            <pc:docMk/>
            <pc:sldMk cId="44659977" sldId="358"/>
            <ac:picMk id="10" creationId="{F4AE67E0-5A7A-47BC-A014-B42E5BAD2CE6}"/>
          </ac:picMkLst>
        </pc:picChg>
        <pc:picChg chg="add del mod">
          <ac:chgData name="Ivan Maldonado" userId="931fcd253f3a63e6" providerId="LiveId" clId="{7EBD61D4-FC9B-47BF-91FC-395E89D87856}" dt="2026-08-27T14:06:56.994" v="364" actId="478"/>
          <ac:picMkLst>
            <pc:docMk/>
            <pc:sldMk cId="44659977" sldId="358"/>
            <ac:picMk id="13" creationId="{3E68A6E3-93E3-405C-A384-8B6613525C64}"/>
          </ac:picMkLst>
        </pc:picChg>
      </pc:sldChg>
      <pc:sldChg chg="del">
        <pc:chgData name="Ivan Maldonado" userId="931fcd253f3a63e6" providerId="LiveId" clId="{7EBD61D4-FC9B-47BF-91FC-395E89D87856}" dt="2026-08-27T13:43:01.299" v="55" actId="47"/>
        <pc:sldMkLst>
          <pc:docMk/>
          <pc:sldMk cId="4165085512" sldId="371"/>
        </pc:sldMkLst>
      </pc:sldChg>
      <pc:sldChg chg="addSp delSp modSp mod ord">
        <pc:chgData name="Ivan Maldonado" userId="931fcd253f3a63e6" providerId="LiveId" clId="{7EBD61D4-FC9B-47BF-91FC-395E89D87856}" dt="2026-08-29T15:20:21.235" v="433" actId="20577"/>
        <pc:sldMkLst>
          <pc:docMk/>
          <pc:sldMk cId="3980821106" sldId="391"/>
        </pc:sldMkLst>
        <pc:spChg chg="add mod">
          <ac:chgData name="Ivan Maldonado" userId="931fcd253f3a63e6" providerId="LiveId" clId="{7EBD61D4-FC9B-47BF-91FC-395E89D87856}" dt="2026-08-29T15:20:21.235" v="433" actId="20577"/>
          <ac:spMkLst>
            <pc:docMk/>
            <pc:sldMk cId="3980821106" sldId="391"/>
            <ac:spMk id="2" creationId="{D4909F32-AB74-4B43-8A8C-F11C8A530404}"/>
          </ac:spMkLst>
        </pc:spChg>
        <pc:spChg chg="del">
          <ac:chgData name="Ivan Maldonado" userId="931fcd253f3a63e6" providerId="LiveId" clId="{7EBD61D4-FC9B-47BF-91FC-395E89D87856}" dt="2026-08-27T14:07:46.443" v="365" actId="478"/>
          <ac:spMkLst>
            <pc:docMk/>
            <pc:sldMk cId="3980821106" sldId="391"/>
            <ac:spMk id="2" creationId="{FE128E58-048F-3286-079C-2166D095BBEE}"/>
          </ac:spMkLst>
        </pc:spChg>
        <pc:spChg chg="mod">
          <ac:chgData name="Ivan Maldonado" userId="931fcd253f3a63e6" providerId="LiveId" clId="{7EBD61D4-FC9B-47BF-91FC-395E89D87856}" dt="2026-08-28T13:17:50.997" v="390" actId="14100"/>
          <ac:spMkLst>
            <pc:docMk/>
            <pc:sldMk cId="3980821106" sldId="391"/>
            <ac:spMk id="3" creationId="{DAADE3D7-66B6-4055-A82F-D0A012F33B4E}"/>
          </ac:spMkLst>
        </pc:spChg>
        <pc:spChg chg="del">
          <ac:chgData name="Ivan Maldonado" userId="931fcd253f3a63e6" providerId="LiveId" clId="{7EBD61D4-FC9B-47BF-91FC-395E89D87856}" dt="2026-08-28T13:16:53.211" v="385" actId="478"/>
          <ac:spMkLst>
            <pc:docMk/>
            <pc:sldMk cId="3980821106" sldId="391"/>
            <ac:spMk id="4" creationId="{2065346D-8B91-4689-9E19-59CABC867356}"/>
          </ac:spMkLst>
        </pc:spChg>
        <pc:spChg chg="del">
          <ac:chgData name="Ivan Maldonado" userId="931fcd253f3a63e6" providerId="LiveId" clId="{7EBD61D4-FC9B-47BF-91FC-395E89D87856}" dt="2026-08-27T14:07:48.365" v="366" actId="478"/>
          <ac:spMkLst>
            <pc:docMk/>
            <pc:sldMk cId="3980821106" sldId="391"/>
            <ac:spMk id="5" creationId="{05099E78-B6D5-4F16-9C9F-61BCA0933B0C}"/>
          </ac:spMkLst>
        </pc:spChg>
        <pc:spChg chg="add mod ord">
          <ac:chgData name="Ivan Maldonado" userId="931fcd253f3a63e6" providerId="LiveId" clId="{7EBD61D4-FC9B-47BF-91FC-395E89D87856}" dt="2026-08-28T13:17:15.902" v="388" actId="171"/>
          <ac:spMkLst>
            <pc:docMk/>
            <pc:sldMk cId="3980821106" sldId="391"/>
            <ac:spMk id="8" creationId="{3135DDB6-64F2-406F-992A-BB8AD86538D4}"/>
          </ac:spMkLst>
        </pc:spChg>
        <pc:picChg chg="add mod ord">
          <ac:chgData name="Ivan Maldonado" userId="931fcd253f3a63e6" providerId="LiveId" clId="{7EBD61D4-FC9B-47BF-91FC-395E89D87856}" dt="2026-08-28T13:16:35.109" v="384" actId="171"/>
          <ac:picMkLst>
            <pc:docMk/>
            <pc:sldMk cId="3980821106" sldId="391"/>
            <ac:picMk id="7" creationId="{DD58E794-25F6-449D-8BB7-B2FB291012BD}"/>
          </ac:picMkLst>
        </pc:picChg>
        <pc:picChg chg="del">
          <ac:chgData name="Ivan Maldonado" userId="931fcd253f3a63e6" providerId="LiveId" clId="{7EBD61D4-FC9B-47BF-91FC-395E89D87856}" dt="2026-08-28T13:16:19.255" v="380" actId="478"/>
          <ac:picMkLst>
            <pc:docMk/>
            <pc:sldMk cId="3980821106" sldId="391"/>
            <ac:picMk id="9" creationId="{A37F568B-EC02-43FF-8531-6AE94DAB6B89}"/>
          </ac:picMkLst>
        </pc:picChg>
      </pc:sldChg>
      <pc:sldChg chg="del">
        <pc:chgData name="Ivan Maldonado" userId="931fcd253f3a63e6" providerId="LiveId" clId="{7EBD61D4-FC9B-47BF-91FC-395E89D87856}" dt="2026-08-27T13:39:50.157" v="48" actId="47"/>
        <pc:sldMkLst>
          <pc:docMk/>
          <pc:sldMk cId="2828891891" sldId="394"/>
        </pc:sldMkLst>
      </pc:sldChg>
      <pc:sldChg chg="del">
        <pc:chgData name="Ivan Maldonado" userId="931fcd253f3a63e6" providerId="LiveId" clId="{7EBD61D4-FC9B-47BF-91FC-395E89D87856}" dt="2026-08-27T13:39:50.493" v="49" actId="47"/>
        <pc:sldMkLst>
          <pc:docMk/>
          <pc:sldMk cId="1521288946" sldId="395"/>
        </pc:sldMkLst>
      </pc:sldChg>
      <pc:sldChg chg="del">
        <pc:chgData name="Ivan Maldonado" userId="931fcd253f3a63e6" providerId="LiveId" clId="{7EBD61D4-FC9B-47BF-91FC-395E89D87856}" dt="2026-08-27T13:39:50.698" v="50" actId="47"/>
        <pc:sldMkLst>
          <pc:docMk/>
          <pc:sldMk cId="739133872" sldId="396"/>
        </pc:sldMkLst>
      </pc:sldChg>
      <pc:sldChg chg="del">
        <pc:chgData name="Ivan Maldonado" userId="931fcd253f3a63e6" providerId="LiveId" clId="{7EBD61D4-FC9B-47BF-91FC-395E89D87856}" dt="2026-08-27T13:55:12.908" v="309" actId="47"/>
        <pc:sldMkLst>
          <pc:docMk/>
          <pc:sldMk cId="2917180340" sldId="397"/>
        </pc:sldMkLst>
      </pc:sldChg>
      <pc:sldChg chg="del">
        <pc:chgData name="Ivan Maldonado" userId="931fcd253f3a63e6" providerId="LiveId" clId="{7EBD61D4-FC9B-47BF-91FC-395E89D87856}" dt="2026-08-27T13:55:13.378" v="310" actId="47"/>
        <pc:sldMkLst>
          <pc:docMk/>
          <pc:sldMk cId="2341615654" sldId="398"/>
        </pc:sldMkLst>
      </pc:sldChg>
      <pc:sldChg chg="del">
        <pc:chgData name="Ivan Maldonado" userId="931fcd253f3a63e6" providerId="LiveId" clId="{7EBD61D4-FC9B-47BF-91FC-395E89D87856}" dt="2026-08-27T13:54:18.475" v="297" actId="47"/>
        <pc:sldMkLst>
          <pc:docMk/>
          <pc:sldMk cId="1067020046" sldId="399"/>
        </pc:sldMkLst>
      </pc:sldChg>
      <pc:sldChg chg="del">
        <pc:chgData name="Ivan Maldonado" userId="931fcd253f3a63e6" providerId="LiveId" clId="{7EBD61D4-FC9B-47BF-91FC-395E89D87856}" dt="2026-08-27T13:54:24.595" v="298" actId="47"/>
        <pc:sldMkLst>
          <pc:docMk/>
          <pc:sldMk cId="538280585" sldId="400"/>
        </pc:sldMkLst>
      </pc:sldChg>
      <pc:sldChg chg="del">
        <pc:chgData name="Ivan Maldonado" userId="931fcd253f3a63e6" providerId="LiveId" clId="{7EBD61D4-FC9B-47BF-91FC-395E89D87856}" dt="2026-08-27T13:54:28.371" v="300" actId="47"/>
        <pc:sldMkLst>
          <pc:docMk/>
          <pc:sldMk cId="1025789841" sldId="493"/>
        </pc:sldMkLst>
      </pc:sldChg>
      <pc:sldChg chg="del">
        <pc:chgData name="Ivan Maldonado" userId="931fcd253f3a63e6" providerId="LiveId" clId="{7EBD61D4-FC9B-47BF-91FC-395E89D87856}" dt="2026-08-27T13:54:29.837" v="301" actId="47"/>
        <pc:sldMkLst>
          <pc:docMk/>
          <pc:sldMk cId="3070035179" sldId="494"/>
        </pc:sldMkLst>
      </pc:sldChg>
      <pc:sldChg chg="del">
        <pc:chgData name="Ivan Maldonado" userId="931fcd253f3a63e6" providerId="LiveId" clId="{7EBD61D4-FC9B-47BF-91FC-395E89D87856}" dt="2026-08-27T13:54:26.066" v="299" actId="47"/>
        <pc:sldMkLst>
          <pc:docMk/>
          <pc:sldMk cId="2585750521" sldId="495"/>
        </pc:sldMkLst>
      </pc:sldChg>
      <pc:sldChg chg="del">
        <pc:chgData name="Ivan Maldonado" userId="931fcd253f3a63e6" providerId="LiveId" clId="{7EBD61D4-FC9B-47BF-91FC-395E89D87856}" dt="2026-08-27T13:54:36.912" v="304" actId="47"/>
        <pc:sldMkLst>
          <pc:docMk/>
          <pc:sldMk cId="3135049209" sldId="496"/>
        </pc:sldMkLst>
      </pc:sldChg>
      <pc:sldChg chg="del">
        <pc:chgData name="Ivan Maldonado" userId="931fcd253f3a63e6" providerId="LiveId" clId="{7EBD61D4-FC9B-47BF-91FC-395E89D87856}" dt="2026-08-27T13:54:35.802" v="303" actId="47"/>
        <pc:sldMkLst>
          <pc:docMk/>
          <pc:sldMk cId="2430486344" sldId="497"/>
        </pc:sldMkLst>
      </pc:sldChg>
      <pc:sldChg chg="del">
        <pc:chgData name="Ivan Maldonado" userId="931fcd253f3a63e6" providerId="LiveId" clId="{7EBD61D4-FC9B-47BF-91FC-395E89D87856}" dt="2026-08-27T13:39:49.714" v="47" actId="47"/>
        <pc:sldMkLst>
          <pc:docMk/>
          <pc:sldMk cId="2855726396" sldId="498"/>
        </pc:sldMkLst>
      </pc:sldChg>
      <pc:sldChg chg="del">
        <pc:chgData name="Ivan Maldonado" userId="931fcd253f3a63e6" providerId="LiveId" clId="{7EBD61D4-FC9B-47BF-91FC-395E89D87856}" dt="2026-08-27T13:44:21.324" v="80" actId="47"/>
        <pc:sldMkLst>
          <pc:docMk/>
          <pc:sldMk cId="1862571845" sldId="501"/>
        </pc:sldMkLst>
      </pc:sldChg>
      <pc:sldChg chg="addSp delSp modSp mod">
        <pc:chgData name="Ivan Maldonado" userId="931fcd253f3a63e6" providerId="LiveId" clId="{7EBD61D4-FC9B-47BF-91FC-395E89D87856}" dt="2026-08-29T15:30:49.010" v="447" actId="20577"/>
        <pc:sldMkLst>
          <pc:docMk/>
          <pc:sldMk cId="1504427504" sldId="503"/>
        </pc:sldMkLst>
        <pc:spChg chg="del mod">
          <ac:chgData name="Ivan Maldonado" userId="931fcd253f3a63e6" providerId="LiveId" clId="{7EBD61D4-FC9B-47BF-91FC-395E89D87856}" dt="2026-08-27T14:02:15.446" v="322" actId="478"/>
          <ac:spMkLst>
            <pc:docMk/>
            <pc:sldMk cId="1504427504" sldId="503"/>
            <ac:spMk id="2" creationId="{E57EA0C8-A742-DC4A-E439-0575509F2ABD}"/>
          </ac:spMkLst>
        </pc:spChg>
        <pc:spChg chg="add mod">
          <ac:chgData name="Ivan Maldonado" userId="931fcd253f3a63e6" providerId="LiveId" clId="{7EBD61D4-FC9B-47BF-91FC-395E89D87856}" dt="2026-08-27T14:02:53.536" v="326" actId="2085"/>
          <ac:spMkLst>
            <pc:docMk/>
            <pc:sldMk cId="1504427504" sldId="503"/>
            <ac:spMk id="6" creationId="{AB144415-236E-47A0-94DA-9E177C3D080F}"/>
          </ac:spMkLst>
        </pc:spChg>
        <pc:spChg chg="mod">
          <ac:chgData name="Ivan Maldonado" userId="931fcd253f3a63e6" providerId="LiveId" clId="{7EBD61D4-FC9B-47BF-91FC-395E89D87856}" dt="2026-08-29T15:30:49.010" v="447" actId="20577"/>
          <ac:spMkLst>
            <pc:docMk/>
            <pc:sldMk cId="1504427504" sldId="503"/>
            <ac:spMk id="7" creationId="{375304FF-CB59-019E-7048-9BD664CA8FCF}"/>
          </ac:spMkLst>
        </pc:spChg>
        <pc:spChg chg="add mod">
          <ac:chgData name="Ivan Maldonado" userId="931fcd253f3a63e6" providerId="LiveId" clId="{7EBD61D4-FC9B-47BF-91FC-395E89D87856}" dt="2026-08-27T14:03:07.642" v="329" actId="2085"/>
          <ac:spMkLst>
            <pc:docMk/>
            <pc:sldMk cId="1504427504" sldId="503"/>
            <ac:spMk id="8" creationId="{F001DB35-5871-4583-B6F8-F24B0FCDEA57}"/>
          </ac:spMkLst>
        </pc:spChg>
        <pc:picChg chg="del">
          <ac:chgData name="Ivan Maldonado" userId="931fcd253f3a63e6" providerId="LiveId" clId="{7EBD61D4-FC9B-47BF-91FC-395E89D87856}" dt="2026-08-27T14:01:25.722" v="312" actId="478"/>
          <ac:picMkLst>
            <pc:docMk/>
            <pc:sldMk cId="1504427504" sldId="503"/>
            <ac:picMk id="4" creationId="{C310024E-2BC0-5794-D096-081142041CAA}"/>
          </ac:picMkLst>
        </pc:picChg>
        <pc:picChg chg="add mod">
          <ac:chgData name="Ivan Maldonado" userId="931fcd253f3a63e6" providerId="LiveId" clId="{7EBD61D4-FC9B-47BF-91FC-395E89D87856}" dt="2026-08-27T14:01:35.163" v="315" actId="14100"/>
          <ac:picMkLst>
            <pc:docMk/>
            <pc:sldMk cId="1504427504" sldId="503"/>
            <ac:picMk id="5" creationId="{EF1FE17C-E1CC-492C-8141-0C24A64D9064}"/>
          </ac:picMkLst>
        </pc:picChg>
      </pc:sldChg>
      <pc:sldChg chg="del">
        <pc:chgData name="Ivan Maldonado" userId="931fcd253f3a63e6" providerId="LiveId" clId="{7EBD61D4-FC9B-47BF-91FC-395E89D87856}" dt="2026-08-27T13:54:40.652" v="305" actId="47"/>
        <pc:sldMkLst>
          <pc:docMk/>
          <pc:sldMk cId="247512691" sldId="504"/>
        </pc:sldMkLst>
      </pc:sldChg>
      <pc:sldChg chg="del">
        <pc:chgData name="Ivan Maldonado" userId="931fcd253f3a63e6" providerId="LiveId" clId="{7EBD61D4-FC9B-47BF-91FC-395E89D87856}" dt="2026-08-27T13:55:04.791" v="307" actId="47"/>
        <pc:sldMkLst>
          <pc:docMk/>
          <pc:sldMk cId="2395370296" sldId="505"/>
        </pc:sldMkLst>
      </pc:sldChg>
      <pc:sldChg chg="del">
        <pc:chgData name="Ivan Maldonado" userId="931fcd253f3a63e6" providerId="LiveId" clId="{7EBD61D4-FC9B-47BF-91FC-395E89D87856}" dt="2026-08-27T13:55:05.918" v="308" actId="47"/>
        <pc:sldMkLst>
          <pc:docMk/>
          <pc:sldMk cId="1153478327" sldId="506"/>
        </pc:sldMkLst>
      </pc:sldChg>
      <pc:sldChg chg="del">
        <pc:chgData name="Ivan Maldonado" userId="931fcd253f3a63e6" providerId="LiveId" clId="{7EBD61D4-FC9B-47BF-91FC-395E89D87856}" dt="2026-08-27T13:55:24.902" v="311" actId="47"/>
        <pc:sldMkLst>
          <pc:docMk/>
          <pc:sldMk cId="3617306197" sldId="507"/>
        </pc:sldMkLst>
      </pc:sldChg>
      <pc:sldMasterChg chg="del delSldLayout">
        <pc:chgData name="Ivan Maldonado" userId="931fcd253f3a63e6" providerId="LiveId" clId="{7EBD61D4-FC9B-47BF-91FC-395E89D87856}" dt="2026-08-27T13:54:40.652" v="305" actId="47"/>
        <pc:sldMasterMkLst>
          <pc:docMk/>
          <pc:sldMasterMk cId="3706392917" sldId="2147483661"/>
        </pc:sldMasterMkLst>
        <pc:sldLayoutChg chg="del">
          <pc:chgData name="Ivan Maldonado" userId="931fcd253f3a63e6" providerId="LiveId" clId="{7EBD61D4-FC9B-47BF-91FC-395E89D87856}" dt="2026-08-27T13:54:40.652" v="305" actId="47"/>
          <pc:sldLayoutMkLst>
            <pc:docMk/>
            <pc:sldMasterMk cId="3706392917" sldId="2147483661"/>
            <pc:sldLayoutMk cId="226519060" sldId="2147483662"/>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1007197832" sldId="2147483663"/>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664780246" sldId="2147483664"/>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2948086715" sldId="2147483665"/>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3301746816" sldId="2147483666"/>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3704916151" sldId="2147483667"/>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2777181681" sldId="2147483668"/>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1688084411" sldId="2147483669"/>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1901399221" sldId="2147483670"/>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3242183364" sldId="2147483671"/>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4250212567" sldId="2147483672"/>
          </pc:sldLayoutMkLst>
        </pc:sldLayoutChg>
        <pc:sldLayoutChg chg="del">
          <pc:chgData name="Ivan Maldonado" userId="931fcd253f3a63e6" providerId="LiveId" clId="{7EBD61D4-FC9B-47BF-91FC-395E89D87856}" dt="2026-08-27T13:54:40.652" v="305" actId="47"/>
          <pc:sldLayoutMkLst>
            <pc:docMk/>
            <pc:sldMasterMk cId="3706392917" sldId="2147483661"/>
            <pc:sldLayoutMk cId="3769317007" sldId="2147483673"/>
          </pc:sldLayoutMkLst>
        </pc:sldLayoutChg>
      </pc:sldMasterChg>
      <pc:sldMasterChg chg="del delSldLayout">
        <pc:chgData name="Ivan Maldonado" userId="931fcd253f3a63e6" providerId="LiveId" clId="{7EBD61D4-FC9B-47BF-91FC-395E89D87856}" dt="2026-08-27T13:55:04.791" v="307" actId="47"/>
        <pc:sldMasterMkLst>
          <pc:docMk/>
          <pc:sldMasterMk cId="810047436" sldId="2147483674"/>
        </pc:sldMasterMkLst>
        <pc:sldLayoutChg chg="del">
          <pc:chgData name="Ivan Maldonado" userId="931fcd253f3a63e6" providerId="LiveId" clId="{7EBD61D4-FC9B-47BF-91FC-395E89D87856}" dt="2026-08-27T13:55:04.791" v="307" actId="47"/>
          <pc:sldLayoutMkLst>
            <pc:docMk/>
            <pc:sldMasterMk cId="810047436" sldId="2147483674"/>
            <pc:sldLayoutMk cId="2607029785" sldId="2147483675"/>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740740426" sldId="2147483676"/>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3890524959" sldId="2147483677"/>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1360194974" sldId="2147483678"/>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2879756801" sldId="2147483679"/>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4240248740" sldId="2147483680"/>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4196778748" sldId="2147483681"/>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3003809665" sldId="2147483682"/>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99660444" sldId="2147483683"/>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162899271" sldId="2147483684"/>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823463635" sldId="2147483685"/>
          </pc:sldLayoutMkLst>
        </pc:sldLayoutChg>
        <pc:sldLayoutChg chg="del">
          <pc:chgData name="Ivan Maldonado" userId="931fcd253f3a63e6" providerId="LiveId" clId="{7EBD61D4-FC9B-47BF-91FC-395E89D87856}" dt="2026-08-27T13:55:04.791" v="307" actId="47"/>
          <pc:sldLayoutMkLst>
            <pc:docMk/>
            <pc:sldMasterMk cId="810047436" sldId="2147483674"/>
            <pc:sldLayoutMk cId="787981759" sldId="2147483686"/>
          </pc:sldLayoutMkLst>
        </pc:sldLayoutChg>
      </pc:sldMasterChg>
      <pc:sldMasterChg chg="del delSldLayout">
        <pc:chgData name="Ivan Maldonado" userId="931fcd253f3a63e6" providerId="LiveId" clId="{7EBD61D4-FC9B-47BF-91FC-395E89D87856}" dt="2026-08-27T13:55:05.918" v="308" actId="47"/>
        <pc:sldMasterMkLst>
          <pc:docMk/>
          <pc:sldMasterMk cId="3556643796" sldId="2147483687"/>
        </pc:sldMasterMkLst>
        <pc:sldLayoutChg chg="del">
          <pc:chgData name="Ivan Maldonado" userId="931fcd253f3a63e6" providerId="LiveId" clId="{7EBD61D4-FC9B-47BF-91FC-395E89D87856}" dt="2026-08-27T13:55:05.918" v="308" actId="47"/>
          <pc:sldLayoutMkLst>
            <pc:docMk/>
            <pc:sldMasterMk cId="3556643796" sldId="2147483687"/>
            <pc:sldLayoutMk cId="1515945253" sldId="2147483688"/>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971967723" sldId="2147483689"/>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3121169664" sldId="2147483690"/>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68484150" sldId="2147483691"/>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2538775991" sldId="2147483692"/>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4040560779" sldId="2147483693"/>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3507486036" sldId="2147483694"/>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2750020396" sldId="2147483695"/>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2492587289" sldId="2147483696"/>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3462859399" sldId="2147483697"/>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3001560041" sldId="2147483698"/>
          </pc:sldLayoutMkLst>
        </pc:sldLayoutChg>
        <pc:sldLayoutChg chg="del">
          <pc:chgData name="Ivan Maldonado" userId="931fcd253f3a63e6" providerId="LiveId" clId="{7EBD61D4-FC9B-47BF-91FC-395E89D87856}" dt="2026-08-27T13:55:05.918" v="308" actId="47"/>
          <pc:sldLayoutMkLst>
            <pc:docMk/>
            <pc:sldMasterMk cId="3556643796" sldId="2147483687"/>
            <pc:sldLayoutMk cId="4014445123" sldId="2147483699"/>
          </pc:sldLayoutMkLst>
        </pc:sldLayoutChg>
      </pc:sldMasterChg>
      <pc:sldMasterChg chg="del delSldLayout">
        <pc:chgData name="Ivan Maldonado" userId="931fcd253f3a63e6" providerId="LiveId" clId="{7EBD61D4-FC9B-47BF-91FC-395E89D87856}" dt="2026-08-27T13:55:24.902" v="311" actId="47"/>
        <pc:sldMasterMkLst>
          <pc:docMk/>
          <pc:sldMasterMk cId="2734846954" sldId="2147483700"/>
        </pc:sldMasterMkLst>
        <pc:sldLayoutChg chg="del">
          <pc:chgData name="Ivan Maldonado" userId="931fcd253f3a63e6" providerId="LiveId" clId="{7EBD61D4-FC9B-47BF-91FC-395E89D87856}" dt="2026-08-27T13:55:24.902" v="311" actId="47"/>
          <pc:sldLayoutMkLst>
            <pc:docMk/>
            <pc:sldMasterMk cId="2734846954" sldId="2147483700"/>
            <pc:sldLayoutMk cId="796834940" sldId="2147483701"/>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2051556085" sldId="2147483702"/>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1310149118" sldId="2147483703"/>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1181814404" sldId="2147483704"/>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2164392357" sldId="2147483705"/>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732824514" sldId="2147483706"/>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3005301017" sldId="2147483707"/>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3979084245" sldId="2147483708"/>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2500437276" sldId="2147483709"/>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3758300243" sldId="2147483710"/>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1308656394" sldId="2147483711"/>
          </pc:sldLayoutMkLst>
        </pc:sldLayoutChg>
        <pc:sldLayoutChg chg="del">
          <pc:chgData name="Ivan Maldonado" userId="931fcd253f3a63e6" providerId="LiveId" clId="{7EBD61D4-FC9B-47BF-91FC-395E89D87856}" dt="2026-08-27T13:55:24.902" v="311" actId="47"/>
          <pc:sldLayoutMkLst>
            <pc:docMk/>
            <pc:sldMasterMk cId="2734846954" sldId="2147483700"/>
            <pc:sldLayoutMk cId="4129191692" sldId="214748371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47206-A4B2-4DB3-A13D-2B547588D560}" type="datetimeFigureOut">
              <a:rPr lang="es-MX" smtClean="0"/>
              <a:t>03/10/2026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9B391E-318A-4AFF-B438-59F22D0DA218}" type="slidenum">
              <a:rPr lang="es-MX" smtClean="0"/>
              <a:t>‹Nº›</a:t>
            </a:fld>
            <a:endParaRPr lang="es-MX"/>
          </a:p>
        </p:txBody>
      </p:sp>
    </p:spTree>
    <p:extLst>
      <p:ext uri="{BB962C8B-B14F-4D97-AF65-F5344CB8AC3E}">
        <p14:creationId xmlns:p14="http://schemas.microsoft.com/office/powerpoint/2010/main" val="193344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6FFD1-1516-1469-C24C-180CBDFBC288}"/>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94444C7E-736E-EC66-E58E-29F8B74EA329}"/>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5C571E1D-5F96-5584-5A90-D54EA38BB976}"/>
              </a:ext>
            </a:extLst>
          </p:cNvPr>
          <p:cNvSpPr>
            <a:spLocks noGrp="1"/>
          </p:cNvSpPr>
          <p:nvPr>
            <p:ph type="body" idx="1"/>
          </p:nvPr>
        </p:nvSpPr>
        <p:spPr/>
        <p:txBody>
          <a:bodyPr/>
          <a:lstStyle/>
          <a:p>
            <a:endParaRPr lang="pt-BR" dirty="0"/>
          </a:p>
        </p:txBody>
      </p:sp>
      <p:sp>
        <p:nvSpPr>
          <p:cNvPr id="4" name="Espaço Reservado para Número de Slide 3">
            <a:extLst>
              <a:ext uri="{FF2B5EF4-FFF2-40B4-BE49-F238E27FC236}">
                <a16:creationId xmlns:a16="http://schemas.microsoft.com/office/drawing/2014/main" id="{1C01070C-134B-7AA8-4A2A-862B6B219D7C}"/>
              </a:ext>
            </a:extLst>
          </p:cNvPr>
          <p:cNvSpPr>
            <a:spLocks noGrp="1"/>
          </p:cNvSpPr>
          <p:nvPr>
            <p:ph type="sldNum" sz="quarter" idx="5"/>
          </p:nvPr>
        </p:nvSpPr>
        <p:spPr/>
        <p:txBody>
          <a:bodyPr/>
          <a:lstStyle/>
          <a:p>
            <a:fld id="{2B9B391E-318A-4AFF-B438-59F22D0DA218}" type="slidenum">
              <a:rPr lang="es-MX" smtClean="0"/>
              <a:t>5</a:t>
            </a:fld>
            <a:endParaRPr lang="es-MX"/>
          </a:p>
        </p:txBody>
      </p:sp>
    </p:spTree>
    <p:extLst>
      <p:ext uri="{BB962C8B-B14F-4D97-AF65-F5344CB8AC3E}">
        <p14:creationId xmlns:p14="http://schemas.microsoft.com/office/powerpoint/2010/main" val="3870293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BO" dirty="0"/>
          </a:p>
        </p:txBody>
      </p:sp>
      <p:sp>
        <p:nvSpPr>
          <p:cNvPr id="4" name="Marcador de número de diapositiva 3"/>
          <p:cNvSpPr>
            <a:spLocks noGrp="1"/>
          </p:cNvSpPr>
          <p:nvPr>
            <p:ph type="sldNum" sz="quarter" idx="5"/>
          </p:nvPr>
        </p:nvSpPr>
        <p:spPr/>
        <p:txBody>
          <a:bodyPr/>
          <a:lstStyle/>
          <a:p>
            <a:fld id="{2B9B391E-318A-4AFF-B438-59F22D0DA218}" type="slidenum">
              <a:rPr lang="es-MX" smtClean="0"/>
              <a:t>32</a:t>
            </a:fld>
            <a:endParaRPr lang="es-MX"/>
          </a:p>
        </p:txBody>
      </p:sp>
    </p:spTree>
    <p:extLst>
      <p:ext uri="{BB962C8B-B14F-4D97-AF65-F5344CB8AC3E}">
        <p14:creationId xmlns:p14="http://schemas.microsoft.com/office/powerpoint/2010/main" val="3813180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C4CF7256-07A9-4FA4-BB52-4E957E99B1B7}" type="datetimeFigureOut">
              <a:rPr lang="es-MX" smtClean="0"/>
              <a:t>03/10/2026</a:t>
            </a:fld>
            <a:endParaRPr lang="es-MX"/>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s-MX"/>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DE44BC21-AB89-4437-8863-0382EC5B1343}" type="slidenum">
              <a:rPr lang="es-MX" smtClean="0"/>
              <a:t>‹Nº›</a:t>
            </a:fld>
            <a:endParaRPr lang="es-MX"/>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9853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CF7256-07A9-4FA4-BB52-4E957E99B1B7}" type="datetimeFigureOut">
              <a:rPr lang="es-MX" smtClean="0"/>
              <a:t>03/10/2026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329897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C4CF7256-07A9-4FA4-BB52-4E957E99B1B7}" type="datetimeFigureOut">
              <a:rPr lang="es-MX" smtClean="0"/>
              <a:t>03/10/2026</a:t>
            </a:fld>
            <a:endParaRPr lang="es-MX"/>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s-MX"/>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DE44BC21-AB89-4437-8863-0382EC5B1343}" type="slidenum">
              <a:rPr lang="es-MX" smtClean="0"/>
              <a:t>‹Nº›</a:t>
            </a:fld>
            <a:endParaRPr lang="es-MX"/>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84922141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4CF7256-07A9-4FA4-BB52-4E957E99B1B7}" type="datetimeFigureOut">
              <a:rPr lang="es-MX" smtClean="0"/>
              <a:t>03/10/2026</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394366670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4CF7256-07A9-4FA4-BB52-4E957E99B1B7}" type="datetimeFigureOut">
              <a:rPr lang="es-MX" smtClean="0"/>
              <a:t>03/10/2026</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136498981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4CF7256-07A9-4FA4-BB52-4E957E99B1B7}" type="datetimeFigureOut">
              <a:rPr lang="es-MX" smtClean="0"/>
              <a:t>03/10/2026</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173006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CF7256-07A9-4FA4-BB52-4E957E99B1B7}" type="datetimeFigureOut">
              <a:rPr lang="es-MX" smtClean="0"/>
              <a:t>03/10/2026</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3563070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C4CF7256-07A9-4FA4-BB52-4E957E99B1B7}" type="datetimeFigureOut">
              <a:rPr lang="es-MX" smtClean="0"/>
              <a:t>03/10/2026</a:t>
            </a:fld>
            <a:endParaRPr lang="es-MX"/>
          </a:p>
        </p:txBody>
      </p:sp>
      <p:sp>
        <p:nvSpPr>
          <p:cNvPr id="6" name="Footer Placeholder 5"/>
          <p:cNvSpPr>
            <a:spLocks noGrp="1"/>
          </p:cNvSpPr>
          <p:nvPr>
            <p:ph type="ftr" sz="quarter" idx="11"/>
          </p:nvPr>
        </p:nvSpPr>
        <p:spPr>
          <a:xfrm>
            <a:off x="2103620" y="6375679"/>
            <a:ext cx="3482179" cy="345796"/>
          </a:xfrm>
        </p:spPr>
        <p:txBody>
          <a:bodyPr/>
          <a:lstStyle/>
          <a:p>
            <a:endParaRPr lang="es-MX"/>
          </a:p>
        </p:txBody>
      </p:sp>
      <p:sp>
        <p:nvSpPr>
          <p:cNvPr id="7" name="Slide Number Placeholder 6"/>
          <p:cNvSpPr>
            <a:spLocks noGrp="1"/>
          </p:cNvSpPr>
          <p:nvPr>
            <p:ph type="sldNum" sz="quarter" idx="12"/>
          </p:nvPr>
        </p:nvSpPr>
        <p:spPr>
          <a:xfrm>
            <a:off x="5691014" y="6375679"/>
            <a:ext cx="1232456" cy="345796"/>
          </a:xfrm>
        </p:spPr>
        <p:txBody>
          <a:bodyPr/>
          <a:lstStyle/>
          <a:p>
            <a:fld id="{DE44BC21-AB89-4437-8863-0382EC5B1343}" type="slidenum">
              <a:rPr lang="es-MX" smtClean="0"/>
              <a:t>‹Nº›</a:t>
            </a:fld>
            <a:endParaRPr lang="es-MX"/>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642798634"/>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C4CF7256-07A9-4FA4-BB52-4E957E99B1B7}" type="datetimeFigureOut">
              <a:rPr lang="es-MX" smtClean="0"/>
              <a:t>03/10/2026</a:t>
            </a:fld>
            <a:endParaRPr lang="es-MX"/>
          </a:p>
        </p:txBody>
      </p:sp>
      <p:sp>
        <p:nvSpPr>
          <p:cNvPr id="6" name="Footer Placeholder 5"/>
          <p:cNvSpPr>
            <a:spLocks noGrp="1"/>
          </p:cNvSpPr>
          <p:nvPr>
            <p:ph type="ftr" sz="quarter" idx="11"/>
          </p:nvPr>
        </p:nvSpPr>
        <p:spPr>
          <a:xfrm>
            <a:off x="2103621" y="6375679"/>
            <a:ext cx="3482178" cy="345796"/>
          </a:xfrm>
        </p:spPr>
        <p:txBody>
          <a:bodyPr/>
          <a:lstStyle/>
          <a:p>
            <a:endParaRPr lang="es-MX"/>
          </a:p>
        </p:txBody>
      </p:sp>
      <p:sp>
        <p:nvSpPr>
          <p:cNvPr id="7" name="Slide Number Placeholder 6"/>
          <p:cNvSpPr>
            <a:spLocks noGrp="1"/>
          </p:cNvSpPr>
          <p:nvPr>
            <p:ph type="sldNum" sz="quarter" idx="12"/>
          </p:nvPr>
        </p:nvSpPr>
        <p:spPr>
          <a:xfrm>
            <a:off x="5687568" y="6375679"/>
            <a:ext cx="1234440" cy="345796"/>
          </a:xfrm>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1258300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CF7256-07A9-4FA4-BB52-4E957E99B1B7}" type="datetimeFigureOut">
              <a:rPr lang="es-MX" smtClean="0"/>
              <a:t>03/10/2026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1518390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CF7256-07A9-4FA4-BB52-4E957E99B1B7}" type="datetimeFigureOut">
              <a:rPr lang="es-MX" smtClean="0"/>
              <a:t>03/10/2026</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DE44BC21-AB89-4437-8863-0382EC5B1343}" type="slidenum">
              <a:rPr lang="es-MX" smtClean="0"/>
              <a:t>‹Nº›</a:t>
            </a:fld>
            <a:endParaRPr lang="es-MX"/>
          </a:p>
        </p:txBody>
      </p:sp>
    </p:spTree>
    <p:extLst>
      <p:ext uri="{BB962C8B-B14F-4D97-AF65-F5344CB8AC3E}">
        <p14:creationId xmlns:p14="http://schemas.microsoft.com/office/powerpoint/2010/main" val="1495124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C4CF7256-07A9-4FA4-BB52-4E957E99B1B7}" type="datetimeFigureOut">
              <a:rPr lang="es-MX" smtClean="0"/>
              <a:t>03/10/2026</a:t>
            </a:fld>
            <a:endParaRPr lang="es-MX"/>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s-MX"/>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DE44BC21-AB89-4437-8863-0382EC5B1343}" type="slidenum">
              <a:rPr lang="es-MX" smtClean="0"/>
              <a:t>‹Nº›</a:t>
            </a:fld>
            <a:endParaRPr lang="es-MX"/>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96228121"/>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fceuniversidadedaluz.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9FBE6529-7212-4C1E-9413-93B4523FA5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4514"/>
            <a:ext cx="12192000" cy="6336323"/>
          </a:xfrm>
          <a:prstGeom prst="rect">
            <a:avLst/>
          </a:prstGeom>
        </p:spPr>
      </p:pic>
      <p:sp>
        <p:nvSpPr>
          <p:cNvPr id="4" name="Rectángulo 3">
            <a:extLst>
              <a:ext uri="{FF2B5EF4-FFF2-40B4-BE49-F238E27FC236}">
                <a16:creationId xmlns:a16="http://schemas.microsoft.com/office/drawing/2014/main" id="{2938F217-D30E-4FF7-AEBA-205520ADAD63}"/>
              </a:ext>
            </a:extLst>
          </p:cNvPr>
          <p:cNvSpPr/>
          <p:nvPr/>
        </p:nvSpPr>
        <p:spPr>
          <a:xfrm>
            <a:off x="0" y="5786203"/>
            <a:ext cx="12192000" cy="1071797"/>
          </a:xfrm>
          <a:prstGeom prst="rect">
            <a:avLst/>
          </a:prstGeom>
          <a:solidFill>
            <a:srgbClr val="6341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158C2E17-8BE7-45B7-B3B0-6CB9570EA4E9}"/>
              </a:ext>
            </a:extLst>
          </p:cNvPr>
          <p:cNvSpPr txBox="1"/>
          <p:nvPr/>
        </p:nvSpPr>
        <p:spPr>
          <a:xfrm>
            <a:off x="0" y="5985164"/>
            <a:ext cx="12191999" cy="584775"/>
          </a:xfrm>
          <a:prstGeom prst="rect">
            <a:avLst/>
          </a:prstGeom>
          <a:noFill/>
        </p:spPr>
        <p:txBody>
          <a:bodyPr wrap="square" rtlCol="0">
            <a:spAutoFit/>
          </a:bodyPr>
          <a:lstStyle/>
          <a:p>
            <a:pPr algn="ctr"/>
            <a:r>
              <a:rPr lang="es-MX" sz="3200" dirty="0">
                <a:solidFill>
                  <a:schemeClr val="bg1"/>
                </a:solidFill>
              </a:rPr>
              <a:t>Empezamos en unos minutos / </a:t>
            </a:r>
            <a:r>
              <a:rPr lang="pt-BR" sz="3200" dirty="0">
                <a:solidFill>
                  <a:schemeClr val="bg1"/>
                </a:solidFill>
              </a:rPr>
              <a:t>Começamos em poucos minutos</a:t>
            </a:r>
          </a:p>
        </p:txBody>
      </p:sp>
      <p:sp>
        <p:nvSpPr>
          <p:cNvPr id="8" name="Rectángulo 7">
            <a:extLst>
              <a:ext uri="{FF2B5EF4-FFF2-40B4-BE49-F238E27FC236}">
                <a16:creationId xmlns:a16="http://schemas.microsoft.com/office/drawing/2014/main" id="{A2E393A8-D55E-4BE2-987A-E15597A65CDE}"/>
              </a:ext>
            </a:extLst>
          </p:cNvPr>
          <p:cNvSpPr/>
          <p:nvPr/>
        </p:nvSpPr>
        <p:spPr>
          <a:xfrm>
            <a:off x="7953829" y="3991429"/>
            <a:ext cx="3120571" cy="464457"/>
          </a:xfrm>
          <a:prstGeom prst="rect">
            <a:avLst/>
          </a:prstGeom>
          <a:solidFill>
            <a:srgbClr val="1323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9" name="CuadroTexto 8">
            <a:extLst>
              <a:ext uri="{FF2B5EF4-FFF2-40B4-BE49-F238E27FC236}">
                <a16:creationId xmlns:a16="http://schemas.microsoft.com/office/drawing/2014/main" id="{E4568B0E-435C-423A-B502-DE12CAA3F4A2}"/>
              </a:ext>
            </a:extLst>
          </p:cNvPr>
          <p:cNvSpPr txBox="1"/>
          <p:nvPr/>
        </p:nvSpPr>
        <p:spPr>
          <a:xfrm>
            <a:off x="6850743" y="3808158"/>
            <a:ext cx="5341257" cy="830997"/>
          </a:xfrm>
          <a:prstGeom prst="rect">
            <a:avLst/>
          </a:prstGeom>
          <a:noFill/>
        </p:spPr>
        <p:txBody>
          <a:bodyPr wrap="square" rtlCol="0">
            <a:spAutoFit/>
          </a:bodyPr>
          <a:lstStyle/>
          <a:p>
            <a:pPr algn="ctr"/>
            <a:r>
              <a:rPr lang="pt-BR" sz="2400" dirty="0">
                <a:solidFill>
                  <a:srgbClr val="FFFFFF"/>
                </a:solidFill>
              </a:rPr>
              <a:t>Segunda reunião</a:t>
            </a:r>
          </a:p>
          <a:p>
            <a:pPr algn="ctr"/>
            <a:r>
              <a:rPr lang="pt-BR" sz="2400" dirty="0">
                <a:solidFill>
                  <a:srgbClr val="FFFFFF"/>
                </a:solidFill>
              </a:rPr>
              <a:t>3 de outubro de 2026</a:t>
            </a:r>
            <a:endParaRPr lang="es-BO" sz="2400" dirty="0">
              <a:solidFill>
                <a:srgbClr val="FFFFFF"/>
              </a:solidFill>
            </a:endParaRPr>
          </a:p>
        </p:txBody>
      </p:sp>
      <p:sp>
        <p:nvSpPr>
          <p:cNvPr id="11" name="Rectángulo 10">
            <a:extLst>
              <a:ext uri="{FF2B5EF4-FFF2-40B4-BE49-F238E27FC236}">
                <a16:creationId xmlns:a16="http://schemas.microsoft.com/office/drawing/2014/main" id="{73F0A1F2-0153-4455-BE4A-FED085A8EF20}"/>
              </a:ext>
            </a:extLst>
          </p:cNvPr>
          <p:cNvSpPr/>
          <p:nvPr/>
        </p:nvSpPr>
        <p:spPr>
          <a:xfrm>
            <a:off x="7839878" y="245392"/>
            <a:ext cx="3410639" cy="877226"/>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0" name="Imagen 9">
            <a:extLst>
              <a:ext uri="{FF2B5EF4-FFF2-40B4-BE49-F238E27FC236}">
                <a16:creationId xmlns:a16="http://schemas.microsoft.com/office/drawing/2014/main" id="{F4AE67E0-5A7A-47BC-A014-B42E5BAD2C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7061" y="308607"/>
            <a:ext cx="3185795" cy="730940"/>
          </a:xfrm>
          <a:prstGeom prst="rect">
            <a:avLst/>
          </a:prstGeom>
        </p:spPr>
      </p:pic>
      <p:pic>
        <p:nvPicPr>
          <p:cNvPr id="2" name="Yanni- O Sonho de um Homem">
            <a:hlinkClick r:id="" action="ppaction://media"/>
            <a:extLst>
              <a:ext uri="{FF2B5EF4-FFF2-40B4-BE49-F238E27FC236}">
                <a16:creationId xmlns:a16="http://schemas.microsoft.com/office/drawing/2014/main" id="{EB4E1C8B-C0AE-4D28-B9F4-B54745B9D3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09314" y="4772323"/>
            <a:ext cx="609600" cy="609600"/>
          </a:xfrm>
          <a:prstGeom prst="rect">
            <a:avLst/>
          </a:prstGeom>
        </p:spPr>
      </p:pic>
    </p:spTree>
    <p:extLst>
      <p:ext uri="{BB962C8B-B14F-4D97-AF65-F5344CB8AC3E}">
        <p14:creationId xmlns:p14="http://schemas.microsoft.com/office/powerpoint/2010/main" val="4465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39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9C3478-752C-444E-88AE-A24C32341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10" y="0"/>
            <a:ext cx="12295219" cy="6858000"/>
          </a:xfrm>
          <a:prstGeom prst="rect">
            <a:avLst/>
          </a:prstGeom>
        </p:spPr>
      </p:pic>
      <p:sp>
        <p:nvSpPr>
          <p:cNvPr id="3" name="CaixaDeTexto 2">
            <a:extLst>
              <a:ext uri="{FF2B5EF4-FFF2-40B4-BE49-F238E27FC236}">
                <a16:creationId xmlns:a16="http://schemas.microsoft.com/office/drawing/2014/main" id="{ED5B0136-F3D0-4499-97EB-03498E80F593}"/>
              </a:ext>
            </a:extLst>
          </p:cNvPr>
          <p:cNvSpPr txBox="1"/>
          <p:nvPr/>
        </p:nvSpPr>
        <p:spPr>
          <a:xfrm>
            <a:off x="-51609" y="5519058"/>
            <a:ext cx="12295218" cy="707886"/>
          </a:xfrm>
          <a:prstGeom prst="rect">
            <a:avLst/>
          </a:prstGeom>
          <a:noFill/>
        </p:spPr>
        <p:txBody>
          <a:bodyPr wrap="square" rtlCol="0">
            <a:spAutoFit/>
          </a:bodyPr>
          <a:lstStyle/>
          <a:p>
            <a:pPr algn="ctr"/>
            <a:r>
              <a:rPr lang="pt-BR" sz="4000" dirty="0" err="1">
                <a:solidFill>
                  <a:schemeClr val="bg1"/>
                </a:solidFill>
                <a:latin typeface="Arial Narrow" panose="020B0606020202030204" pitchFamily="34" charset="0"/>
              </a:rPr>
              <a:t>Bienvenidos</a:t>
            </a:r>
            <a:r>
              <a:rPr lang="pt-BR" sz="4000" dirty="0">
                <a:solidFill>
                  <a:schemeClr val="bg1"/>
                </a:solidFill>
                <a:latin typeface="Arial Narrow" panose="020B0606020202030204" pitchFamily="34" charset="0"/>
              </a:rPr>
              <a:t> / Bem-vindo</a:t>
            </a:r>
          </a:p>
        </p:txBody>
      </p:sp>
      <p:sp>
        <p:nvSpPr>
          <p:cNvPr id="12" name="Rectángulo 11">
            <a:extLst>
              <a:ext uri="{FF2B5EF4-FFF2-40B4-BE49-F238E27FC236}">
                <a16:creationId xmlns:a16="http://schemas.microsoft.com/office/drawing/2014/main" id="{612D2B1D-A7F1-4C2A-9293-22DB209DC324}"/>
              </a:ext>
            </a:extLst>
          </p:cNvPr>
          <p:cNvSpPr/>
          <p:nvPr/>
        </p:nvSpPr>
        <p:spPr>
          <a:xfrm>
            <a:off x="205363" y="216364"/>
            <a:ext cx="3410639" cy="877226"/>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3" name="Imagen 12">
            <a:extLst>
              <a:ext uri="{FF2B5EF4-FFF2-40B4-BE49-F238E27FC236}">
                <a16:creationId xmlns:a16="http://schemas.microsoft.com/office/drawing/2014/main" id="{085C4189-ED5E-4D09-A67C-00F50945E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546" y="279579"/>
            <a:ext cx="3185795" cy="730940"/>
          </a:xfrm>
          <a:prstGeom prst="rect">
            <a:avLst/>
          </a:prstGeom>
        </p:spPr>
      </p:pic>
    </p:spTree>
    <p:extLst>
      <p:ext uri="{BB962C8B-B14F-4D97-AF65-F5344CB8AC3E}">
        <p14:creationId xmlns:p14="http://schemas.microsoft.com/office/powerpoint/2010/main" val="3304129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120"/>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CBBEC8F-066A-4216-AE07-6630464D7211}"/>
              </a:ext>
            </a:extLst>
          </p:cNvPr>
          <p:cNvPicPr>
            <a:picLocks noChangeAspect="1"/>
          </p:cNvPicPr>
          <p:nvPr/>
        </p:nvPicPr>
        <p:blipFill>
          <a:blip r:embed="rId2">
            <a:extLst>
              <a:ext uri="{28A0092B-C50C-407E-A947-70E740481C1C}">
                <a14:useLocalDpi xmlns:a14="http://schemas.microsoft.com/office/drawing/2010/main" val="0"/>
              </a:ext>
            </a:extLst>
          </a:blip>
          <a:srcRect l="12865" r="12865"/>
          <a:stretch>
            <a:fillRect/>
          </a:stretch>
        </p:blipFill>
        <p:spPr>
          <a:xfrm>
            <a:off x="6769290" y="0"/>
            <a:ext cx="5422710" cy="6863264"/>
          </a:xfrm>
          <a:prstGeom prst="rect">
            <a:avLst/>
          </a:prstGeom>
        </p:spPr>
      </p:pic>
      <p:sp>
        <p:nvSpPr>
          <p:cNvPr id="4" name="CuadroTexto 3">
            <a:extLst>
              <a:ext uri="{FF2B5EF4-FFF2-40B4-BE49-F238E27FC236}">
                <a16:creationId xmlns:a16="http://schemas.microsoft.com/office/drawing/2014/main" id="{919285AC-9574-4FFC-9C01-EB3A212CFB34}"/>
              </a:ext>
            </a:extLst>
          </p:cNvPr>
          <p:cNvSpPr txBox="1"/>
          <p:nvPr/>
        </p:nvSpPr>
        <p:spPr>
          <a:xfrm>
            <a:off x="343604" y="843677"/>
            <a:ext cx="5733099" cy="2308324"/>
          </a:xfrm>
          <a:prstGeom prst="rect">
            <a:avLst/>
          </a:prstGeom>
          <a:noFill/>
        </p:spPr>
        <p:txBody>
          <a:bodyPr wrap="square" rtlCol="0">
            <a:spAutoFit/>
          </a:bodyPr>
          <a:lstStyle/>
          <a:p>
            <a:r>
              <a:rPr lang="es-MX" sz="2400" b="1" dirty="0" err="1">
                <a:solidFill>
                  <a:srgbClr val="FFC000"/>
                </a:solidFill>
              </a:rPr>
              <a:t>Mantram</a:t>
            </a:r>
            <a:r>
              <a:rPr lang="es-MX" sz="2400" b="1" dirty="0">
                <a:solidFill>
                  <a:srgbClr val="FFC000"/>
                </a:solidFill>
              </a:rPr>
              <a:t> de Protección</a:t>
            </a:r>
          </a:p>
          <a:p>
            <a:endParaRPr lang="es-MX" sz="2400" dirty="0">
              <a:solidFill>
                <a:srgbClr val="FFC000"/>
              </a:solidFill>
            </a:endParaRPr>
          </a:p>
          <a:p>
            <a:r>
              <a:rPr lang="es-MX" sz="2400" dirty="0">
                <a:solidFill>
                  <a:srgbClr val="FFC000"/>
                </a:solidFill>
              </a:rPr>
              <a:t>Como Alma trabajo en la Luz,</a:t>
            </a:r>
          </a:p>
          <a:p>
            <a:r>
              <a:rPr lang="es-MX" sz="2400" dirty="0">
                <a:solidFill>
                  <a:srgbClr val="FFC000"/>
                </a:solidFill>
              </a:rPr>
              <a:t>y la obscuridad no puede afectarme.</a:t>
            </a:r>
          </a:p>
          <a:p>
            <a:r>
              <a:rPr lang="es-MX" sz="2400" dirty="0">
                <a:solidFill>
                  <a:srgbClr val="FFC000"/>
                </a:solidFill>
              </a:rPr>
              <a:t>Permanezco en la Luz, trabajo</a:t>
            </a:r>
          </a:p>
          <a:p>
            <a:r>
              <a:rPr lang="es-MX" sz="2400" dirty="0">
                <a:solidFill>
                  <a:srgbClr val="FFC000"/>
                </a:solidFill>
              </a:rPr>
              <a:t>Y de ahí, no me muevo.</a:t>
            </a:r>
          </a:p>
        </p:txBody>
      </p:sp>
      <p:sp>
        <p:nvSpPr>
          <p:cNvPr id="5" name="CuadroTexto 4">
            <a:extLst>
              <a:ext uri="{FF2B5EF4-FFF2-40B4-BE49-F238E27FC236}">
                <a16:creationId xmlns:a16="http://schemas.microsoft.com/office/drawing/2014/main" id="{42113AB2-C5E3-5A5B-54C3-76CA3CDB8F17}"/>
              </a:ext>
            </a:extLst>
          </p:cNvPr>
          <p:cNvSpPr txBox="1"/>
          <p:nvPr/>
        </p:nvSpPr>
        <p:spPr>
          <a:xfrm>
            <a:off x="343604" y="3690425"/>
            <a:ext cx="5733099" cy="2308324"/>
          </a:xfrm>
          <a:prstGeom prst="rect">
            <a:avLst/>
          </a:prstGeom>
          <a:noFill/>
        </p:spPr>
        <p:txBody>
          <a:bodyPr wrap="square" rtlCol="0">
            <a:spAutoFit/>
          </a:bodyPr>
          <a:lstStyle/>
          <a:p>
            <a:r>
              <a:rPr lang="pt-PT" sz="2400" b="1" dirty="0">
                <a:solidFill>
                  <a:srgbClr val="FFFFFF"/>
                </a:solidFill>
              </a:rPr>
              <a:t>Mantram de Proteção</a:t>
            </a:r>
          </a:p>
          <a:p>
            <a:endParaRPr lang="pt-PT" sz="2400" dirty="0">
              <a:solidFill>
                <a:srgbClr val="FFFFFF"/>
              </a:solidFill>
            </a:endParaRPr>
          </a:p>
          <a:p>
            <a:r>
              <a:rPr lang="pt-PT" sz="2400" dirty="0">
                <a:solidFill>
                  <a:srgbClr val="FFFFFF"/>
                </a:solidFill>
              </a:rPr>
              <a:t>Como Alma trabalho na Luz,</a:t>
            </a:r>
          </a:p>
          <a:p>
            <a:r>
              <a:rPr lang="pt-PT" sz="2400" dirty="0">
                <a:solidFill>
                  <a:srgbClr val="FFFFFF"/>
                </a:solidFill>
              </a:rPr>
              <a:t>e a escuridão não pode me afetar.</a:t>
            </a:r>
          </a:p>
          <a:p>
            <a:r>
              <a:rPr lang="pt-PT" sz="2400" dirty="0">
                <a:solidFill>
                  <a:srgbClr val="FFFFFF"/>
                </a:solidFill>
              </a:rPr>
              <a:t>Permaneço na Luz, trabalho</a:t>
            </a:r>
          </a:p>
          <a:p>
            <a:r>
              <a:rPr lang="pt-PT" sz="2400" dirty="0">
                <a:solidFill>
                  <a:srgbClr val="FFFFFF"/>
                </a:solidFill>
              </a:rPr>
              <a:t>E daí, não me movo.</a:t>
            </a:r>
            <a:endParaRPr lang="es-MX" sz="2400" dirty="0">
              <a:solidFill>
                <a:srgbClr val="FFFFFF"/>
              </a:solidFill>
            </a:endParaRPr>
          </a:p>
        </p:txBody>
      </p:sp>
      <p:sp>
        <p:nvSpPr>
          <p:cNvPr id="7" name="Rectángulo 6">
            <a:extLst>
              <a:ext uri="{FF2B5EF4-FFF2-40B4-BE49-F238E27FC236}">
                <a16:creationId xmlns:a16="http://schemas.microsoft.com/office/drawing/2014/main" id="{F6FC2C51-A0AC-40CA-9CF6-72F042D4ED7C}"/>
              </a:ext>
            </a:extLst>
          </p:cNvPr>
          <p:cNvSpPr/>
          <p:nvPr/>
        </p:nvSpPr>
        <p:spPr>
          <a:xfrm>
            <a:off x="11596285" y="203200"/>
            <a:ext cx="595715" cy="535891"/>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a:extLst>
              <a:ext uri="{FF2B5EF4-FFF2-40B4-BE49-F238E27FC236}">
                <a16:creationId xmlns:a16="http://schemas.microsoft.com/office/drawing/2014/main" id="{87A784BF-4B4B-44FA-A1F6-0462945ACAF3}"/>
              </a:ext>
            </a:extLst>
          </p:cNvPr>
          <p:cNvSpPr/>
          <p:nvPr/>
        </p:nvSpPr>
        <p:spPr>
          <a:xfrm>
            <a:off x="10490067" y="347774"/>
            <a:ext cx="159658" cy="188686"/>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9" name="Imagen 8">
            <a:extLst>
              <a:ext uri="{FF2B5EF4-FFF2-40B4-BE49-F238E27FC236}">
                <a16:creationId xmlns:a16="http://schemas.microsoft.com/office/drawing/2014/main" id="{8D81D8B1-5174-441A-8652-31070CFDF8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4643" y="0"/>
            <a:ext cx="7157357" cy="6858000"/>
          </a:xfrm>
          <a:prstGeom prst="rect">
            <a:avLst/>
          </a:prstGeom>
        </p:spPr>
      </p:pic>
      <p:sp>
        <p:nvSpPr>
          <p:cNvPr id="10" name="Rectángulo 9">
            <a:extLst>
              <a:ext uri="{FF2B5EF4-FFF2-40B4-BE49-F238E27FC236}">
                <a16:creationId xmlns:a16="http://schemas.microsoft.com/office/drawing/2014/main" id="{CEFC6DF3-DBDB-492B-BCF1-57713EA0D608}"/>
              </a:ext>
            </a:extLst>
          </p:cNvPr>
          <p:cNvSpPr/>
          <p:nvPr/>
        </p:nvSpPr>
        <p:spPr>
          <a:xfrm>
            <a:off x="11596284" y="268514"/>
            <a:ext cx="595715" cy="535891"/>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a:extLst>
              <a:ext uri="{FF2B5EF4-FFF2-40B4-BE49-F238E27FC236}">
                <a16:creationId xmlns:a16="http://schemas.microsoft.com/office/drawing/2014/main" id="{7986603E-5771-4F60-8BD2-1DE5C80BBF10}"/>
              </a:ext>
            </a:extLst>
          </p:cNvPr>
          <p:cNvSpPr/>
          <p:nvPr/>
        </p:nvSpPr>
        <p:spPr>
          <a:xfrm>
            <a:off x="10474646" y="322301"/>
            <a:ext cx="218622" cy="228674"/>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Tree>
    <p:extLst>
      <p:ext uri="{BB962C8B-B14F-4D97-AF65-F5344CB8AC3E}">
        <p14:creationId xmlns:p14="http://schemas.microsoft.com/office/powerpoint/2010/main" val="2200586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a:extLst>
              <a:ext uri="{FF2B5EF4-FFF2-40B4-BE49-F238E27FC236}">
                <a16:creationId xmlns:a16="http://schemas.microsoft.com/office/drawing/2014/main" id="{3135DDB6-64F2-406F-992A-BB8AD86538D4}"/>
              </a:ext>
            </a:extLst>
          </p:cNvPr>
          <p:cNvSpPr/>
          <p:nvPr/>
        </p:nvSpPr>
        <p:spPr>
          <a:xfrm>
            <a:off x="9078371" y="211183"/>
            <a:ext cx="595715" cy="535891"/>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Rectángulo 2">
            <a:extLst>
              <a:ext uri="{FF2B5EF4-FFF2-40B4-BE49-F238E27FC236}">
                <a16:creationId xmlns:a16="http://schemas.microsoft.com/office/drawing/2014/main" id="{DAADE3D7-66B6-4055-A82F-D0A012F33B4E}"/>
              </a:ext>
            </a:extLst>
          </p:cNvPr>
          <p:cNvSpPr/>
          <p:nvPr/>
        </p:nvSpPr>
        <p:spPr>
          <a:xfrm>
            <a:off x="246743" y="406399"/>
            <a:ext cx="11756571" cy="5979887"/>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Rectángulo 5">
            <a:extLst>
              <a:ext uri="{FF2B5EF4-FFF2-40B4-BE49-F238E27FC236}">
                <a16:creationId xmlns:a16="http://schemas.microsoft.com/office/drawing/2014/main" id="{B6D024D5-D097-4836-A905-25FDA17A455D}"/>
              </a:ext>
            </a:extLst>
          </p:cNvPr>
          <p:cNvSpPr/>
          <p:nvPr/>
        </p:nvSpPr>
        <p:spPr>
          <a:xfrm>
            <a:off x="0" y="-12093"/>
            <a:ext cx="12192000" cy="6882186"/>
          </a:xfrm>
          <a:prstGeom prst="rect">
            <a:avLst/>
          </a:prstGeom>
          <a:solidFill>
            <a:srgbClr val="BB8D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5" name="Imagen 4">
            <a:extLst>
              <a:ext uri="{FF2B5EF4-FFF2-40B4-BE49-F238E27FC236}">
                <a16:creationId xmlns:a16="http://schemas.microsoft.com/office/drawing/2014/main" id="{6FEE90B7-7F2D-4497-80AC-D33B538409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9713" y="9674"/>
            <a:ext cx="10290629" cy="6860419"/>
          </a:xfrm>
          <a:prstGeom prst="rect">
            <a:avLst/>
          </a:prstGeom>
        </p:spPr>
      </p:pic>
      <p:pic>
        <p:nvPicPr>
          <p:cNvPr id="12" name="Imagen 11">
            <a:extLst>
              <a:ext uri="{FF2B5EF4-FFF2-40B4-BE49-F238E27FC236}">
                <a16:creationId xmlns:a16="http://schemas.microsoft.com/office/drawing/2014/main" id="{D6CC64D7-BC3C-4070-85E0-A3D0512C99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122"/>
            <a:ext cx="12192000" cy="7529860"/>
          </a:xfrm>
          <a:prstGeom prst="rect">
            <a:avLst/>
          </a:prstGeom>
        </p:spPr>
      </p:pic>
      <p:sp>
        <p:nvSpPr>
          <p:cNvPr id="9" name="Rectángulo 8">
            <a:extLst>
              <a:ext uri="{FF2B5EF4-FFF2-40B4-BE49-F238E27FC236}">
                <a16:creationId xmlns:a16="http://schemas.microsoft.com/office/drawing/2014/main" id="{9F7BFB6B-E4C2-4C06-846A-9D60DBFA1BE4}"/>
              </a:ext>
            </a:extLst>
          </p:cNvPr>
          <p:cNvSpPr/>
          <p:nvPr/>
        </p:nvSpPr>
        <p:spPr>
          <a:xfrm>
            <a:off x="0" y="4881154"/>
            <a:ext cx="12192000" cy="944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0" name="CuadroTexto 9">
            <a:extLst>
              <a:ext uri="{FF2B5EF4-FFF2-40B4-BE49-F238E27FC236}">
                <a16:creationId xmlns:a16="http://schemas.microsoft.com/office/drawing/2014/main" id="{35C27D27-9AF9-41E7-AE93-F99503B9ED8F}"/>
              </a:ext>
            </a:extLst>
          </p:cNvPr>
          <p:cNvSpPr txBox="1"/>
          <p:nvPr/>
        </p:nvSpPr>
        <p:spPr>
          <a:xfrm>
            <a:off x="0" y="5003074"/>
            <a:ext cx="12134850" cy="707886"/>
          </a:xfrm>
          <a:prstGeom prst="rect">
            <a:avLst/>
          </a:prstGeom>
          <a:noFill/>
        </p:spPr>
        <p:txBody>
          <a:bodyPr wrap="square" rtlCol="0">
            <a:spAutoFit/>
          </a:bodyPr>
          <a:lstStyle/>
          <a:p>
            <a:pPr algn="ctr"/>
            <a:r>
              <a:rPr lang="es-ES" sz="4000" dirty="0">
                <a:solidFill>
                  <a:schemeClr val="accent6">
                    <a:lumMod val="50000"/>
                  </a:schemeClr>
                </a:solidFill>
                <a:latin typeface="Adobe Hebrew" panose="02040503050201020203" pitchFamily="18" charset="-79"/>
                <a:cs typeface="Adobe Hebrew" panose="02040503050201020203" pitchFamily="18" charset="-79"/>
              </a:rPr>
              <a:t>Alineamiento / </a:t>
            </a:r>
            <a:r>
              <a:rPr lang="es-ES" sz="4000" dirty="0" err="1">
                <a:solidFill>
                  <a:schemeClr val="accent6">
                    <a:lumMod val="50000"/>
                  </a:schemeClr>
                </a:solidFill>
                <a:latin typeface="Adobe Hebrew" panose="02040503050201020203" pitchFamily="18" charset="-79"/>
                <a:cs typeface="Adobe Hebrew" panose="02040503050201020203" pitchFamily="18" charset="-79"/>
              </a:rPr>
              <a:t>Alinhamento</a:t>
            </a:r>
            <a:r>
              <a:rPr lang="es-ES" sz="4000" dirty="0">
                <a:solidFill>
                  <a:schemeClr val="accent6">
                    <a:lumMod val="50000"/>
                  </a:schemeClr>
                </a:solidFill>
                <a:latin typeface="Adobe Hebrew" panose="02040503050201020203" pitchFamily="18" charset="-79"/>
                <a:cs typeface="Adobe Hebrew" panose="02040503050201020203" pitchFamily="18" charset="-79"/>
              </a:rPr>
              <a:t> </a:t>
            </a:r>
            <a:endParaRPr lang="es-MX" sz="4000" dirty="0">
              <a:solidFill>
                <a:schemeClr val="accent6">
                  <a:lumMod val="50000"/>
                </a:schemeClr>
              </a:solidFill>
              <a:latin typeface="Adobe Hebrew" panose="02040503050201020203" pitchFamily="18" charset="-79"/>
              <a:cs typeface="Adobe Hebrew" panose="02040503050201020203" pitchFamily="18" charset="-79"/>
            </a:endParaRPr>
          </a:p>
        </p:txBody>
      </p:sp>
    </p:spTree>
    <p:extLst>
      <p:ext uri="{BB962C8B-B14F-4D97-AF65-F5344CB8AC3E}">
        <p14:creationId xmlns:p14="http://schemas.microsoft.com/office/powerpoint/2010/main" val="3980821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F5B7A9-FA38-56C9-D824-FD650636734A}"/>
            </a:ext>
          </a:extLst>
        </p:cNvPr>
        <p:cNvGrpSpPr/>
        <p:nvPr/>
      </p:nvGrpSpPr>
      <p:grpSpPr>
        <a:xfrm>
          <a:off x="0" y="0"/>
          <a:ext cx="0" cy="0"/>
          <a:chOff x="0" y="0"/>
          <a:chExt cx="0" cy="0"/>
        </a:xfrm>
      </p:grpSpPr>
      <p:sp>
        <p:nvSpPr>
          <p:cNvPr id="6" name="Rectángulo 5">
            <a:extLst>
              <a:ext uri="{FF2B5EF4-FFF2-40B4-BE49-F238E27FC236}">
                <a16:creationId xmlns:a16="http://schemas.microsoft.com/office/drawing/2014/main" id="{AB144415-236E-47A0-94DA-9E177C3D080F}"/>
              </a:ext>
            </a:extLst>
          </p:cNvPr>
          <p:cNvSpPr/>
          <p:nvPr/>
        </p:nvSpPr>
        <p:spPr>
          <a:xfrm>
            <a:off x="6560457" y="275771"/>
            <a:ext cx="595715" cy="535891"/>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8" name="Rectángulo 7">
            <a:extLst>
              <a:ext uri="{FF2B5EF4-FFF2-40B4-BE49-F238E27FC236}">
                <a16:creationId xmlns:a16="http://schemas.microsoft.com/office/drawing/2014/main" id="{F001DB35-5871-4583-B6F8-F24B0FCDEA57}"/>
              </a:ext>
            </a:extLst>
          </p:cNvPr>
          <p:cNvSpPr/>
          <p:nvPr/>
        </p:nvSpPr>
        <p:spPr>
          <a:xfrm>
            <a:off x="5471886" y="275771"/>
            <a:ext cx="159658" cy="188686"/>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9" name="Imagen 8">
            <a:extLst>
              <a:ext uri="{FF2B5EF4-FFF2-40B4-BE49-F238E27FC236}">
                <a16:creationId xmlns:a16="http://schemas.microsoft.com/office/drawing/2014/main" id="{53A159D4-8C3C-42E8-9FD3-F02B80980F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46"/>
            <a:ext cx="7157357" cy="6858000"/>
          </a:xfrm>
          <a:prstGeom prst="rect">
            <a:avLst/>
          </a:prstGeom>
        </p:spPr>
      </p:pic>
      <p:sp>
        <p:nvSpPr>
          <p:cNvPr id="10" name="Rectángulo 9">
            <a:extLst>
              <a:ext uri="{FF2B5EF4-FFF2-40B4-BE49-F238E27FC236}">
                <a16:creationId xmlns:a16="http://schemas.microsoft.com/office/drawing/2014/main" id="{CACDB18F-59BE-4829-8EA5-F60C539AFA45}"/>
              </a:ext>
            </a:extLst>
          </p:cNvPr>
          <p:cNvSpPr/>
          <p:nvPr/>
        </p:nvSpPr>
        <p:spPr>
          <a:xfrm>
            <a:off x="6561641" y="220326"/>
            <a:ext cx="595715" cy="535891"/>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1" name="Rectángulo 10">
            <a:extLst>
              <a:ext uri="{FF2B5EF4-FFF2-40B4-BE49-F238E27FC236}">
                <a16:creationId xmlns:a16="http://schemas.microsoft.com/office/drawing/2014/main" id="{110EEF26-BFFB-4C09-B2EE-F8F13C9D83F6}"/>
              </a:ext>
            </a:extLst>
          </p:cNvPr>
          <p:cNvSpPr/>
          <p:nvPr/>
        </p:nvSpPr>
        <p:spPr>
          <a:xfrm>
            <a:off x="5440003" y="274113"/>
            <a:ext cx="218622" cy="228674"/>
          </a:xfrm>
          <a:prstGeom prst="rect">
            <a:avLst/>
          </a:prstGeom>
          <a:solidFill>
            <a:srgbClr val="2A03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7" name="CaixaDeTexto 6">
            <a:extLst>
              <a:ext uri="{FF2B5EF4-FFF2-40B4-BE49-F238E27FC236}">
                <a16:creationId xmlns:a16="http://schemas.microsoft.com/office/drawing/2014/main" id="{375304FF-CB59-019E-7048-9BD664CA8FCF}"/>
              </a:ext>
            </a:extLst>
          </p:cNvPr>
          <p:cNvSpPr txBox="1"/>
          <p:nvPr/>
        </p:nvSpPr>
        <p:spPr>
          <a:xfrm>
            <a:off x="7652815" y="318744"/>
            <a:ext cx="4335984" cy="5824223"/>
          </a:xfrm>
          <a:prstGeom prst="rect">
            <a:avLst/>
          </a:prstGeom>
          <a:noFill/>
        </p:spPr>
        <p:txBody>
          <a:bodyPr wrap="square">
            <a:spAutoFit/>
          </a:bodyPr>
          <a:lstStyle/>
          <a:p>
            <a:pPr algn="ctr"/>
            <a:r>
              <a:rPr lang="en-US" b="1" dirty="0">
                <a:latin typeface="Aptos" panose="02110004020202020204"/>
              </a:rPr>
              <a:t>PROGRAMA</a:t>
            </a:r>
          </a:p>
          <a:p>
            <a:br>
              <a:rPr lang="pt-BR" dirty="0">
                <a:latin typeface="Aptos" panose="02110004020202020204"/>
              </a:rPr>
            </a:br>
            <a:endParaRPr lang="pt-BR" dirty="0">
              <a:latin typeface="Aptos" panose="02110004020202020204"/>
            </a:endParaRPr>
          </a:p>
          <a:p>
            <a:r>
              <a:rPr lang="pt-BR" b="0" i="0" dirty="0" err="1">
                <a:solidFill>
                  <a:srgbClr val="1F1F1F"/>
                </a:solidFill>
                <a:effectLst/>
                <a:latin typeface="Aptos" panose="02110004020202020204"/>
              </a:rPr>
              <a:t>Bienvenida</a:t>
            </a:r>
            <a:endParaRPr lang="pt-BR" b="0" i="0" dirty="0">
              <a:solidFill>
                <a:srgbClr val="1F1F1F"/>
              </a:solidFill>
              <a:effectLst/>
              <a:latin typeface="Aptos" panose="02110004020202020204"/>
            </a:endParaRPr>
          </a:p>
          <a:p>
            <a:endParaRPr lang="pt-BR" dirty="0">
              <a:solidFill>
                <a:srgbClr val="1F1F1F"/>
              </a:solidFill>
              <a:latin typeface="Aptos" panose="02110004020202020204"/>
            </a:endParaRPr>
          </a:p>
          <a:p>
            <a:r>
              <a:rPr lang="pt-BR" b="1" i="0" dirty="0">
                <a:solidFill>
                  <a:srgbClr val="1F1F1F"/>
                </a:solidFill>
                <a:effectLst/>
                <a:latin typeface="Aptos" panose="02110004020202020204"/>
              </a:rPr>
              <a:t>PRIMERA PARTE</a:t>
            </a:r>
          </a:p>
          <a:p>
            <a:endParaRPr lang="pt-BR" dirty="0">
              <a:solidFill>
                <a:srgbClr val="1F1F1F"/>
              </a:solidFill>
              <a:latin typeface="Aptos" panose="02110004020202020204"/>
            </a:endParaRPr>
          </a:p>
          <a:p>
            <a:pPr>
              <a:lnSpc>
                <a:spcPct val="107000"/>
              </a:lnSpc>
              <a:spcAft>
                <a:spcPts val="800"/>
              </a:spcAft>
            </a:pPr>
            <a:r>
              <a:rPr lang="es-BO" sz="1800" dirty="0">
                <a:effectLst/>
                <a:latin typeface="Aptos" panose="02110004020202020204"/>
                <a:ea typeface="Times New Roman" panose="02020603050405020304" pitchFamily="18" charset="0"/>
                <a:cs typeface="Arial" panose="020B0604020202020204" pitchFamily="34" charset="0"/>
              </a:rPr>
              <a:t>Procesos de transformación mundial (</a:t>
            </a:r>
            <a:r>
              <a:rPr lang="es-BO" dirty="0">
                <a:latin typeface="Aptos" panose="02110004020202020204"/>
                <a:ea typeface="Times New Roman" panose="02020603050405020304" pitchFamily="18" charset="0"/>
                <a:cs typeface="Arial" panose="020B0604020202020204" pitchFamily="34" charset="0"/>
              </a:rPr>
              <a:t>p</a:t>
            </a:r>
            <a:r>
              <a:rPr lang="es-BO" sz="1800" dirty="0">
                <a:effectLst/>
                <a:latin typeface="Aptos" panose="02110004020202020204"/>
                <a:ea typeface="Times New Roman" panose="02020603050405020304" pitchFamily="18" charset="0"/>
                <a:cs typeface="Arial" panose="020B0604020202020204" pitchFamily="34" charset="0"/>
              </a:rPr>
              <a:t>rimera parte 1935 – 1977)</a:t>
            </a:r>
            <a:endParaRPr lang="es-BO" sz="1800" dirty="0">
              <a:effectLst/>
              <a:latin typeface="Aptos" panose="02110004020202020204"/>
              <a:ea typeface="Aptos" panose="02110004020202020204"/>
              <a:cs typeface="Arial" panose="020B0604020202020204" pitchFamily="34" charset="0"/>
            </a:endParaRPr>
          </a:p>
          <a:p>
            <a:endParaRPr lang="es-BO" dirty="0">
              <a:latin typeface="Aptos" panose="02110004020202020204"/>
              <a:ea typeface="Aptos" panose="02110004020202020204"/>
              <a:cs typeface="Arial" panose="020B0604020202020204" pitchFamily="34" charset="0"/>
            </a:endParaRPr>
          </a:p>
          <a:p>
            <a:r>
              <a:rPr lang="es-BO" b="1" dirty="0">
                <a:latin typeface="Aptos" panose="02110004020202020204"/>
                <a:ea typeface="Aptos" panose="02110004020202020204"/>
                <a:cs typeface="Arial" panose="020B0604020202020204" pitchFamily="34" charset="0"/>
              </a:rPr>
              <a:t>SEGUNDA PARTE</a:t>
            </a:r>
          </a:p>
          <a:p>
            <a:endParaRPr lang="es-BO" dirty="0">
              <a:effectLst/>
              <a:latin typeface="Aptos" panose="02110004020202020204"/>
              <a:ea typeface="Aptos" panose="02110004020202020204"/>
              <a:cs typeface="Arial" panose="020B0604020202020204" pitchFamily="34" charset="0"/>
            </a:endParaRPr>
          </a:p>
          <a:p>
            <a:pPr lvl="0">
              <a:lnSpc>
                <a:spcPct val="107000"/>
              </a:lnSpc>
            </a:pPr>
            <a:r>
              <a:rPr lang="pt-BR" dirty="0">
                <a:effectLst/>
                <a:latin typeface="Aptos" panose="02110004020202020204"/>
                <a:ea typeface="Aptos" panose="02110004020202020204"/>
                <a:cs typeface="Arial" panose="020B0604020202020204" pitchFamily="34" charset="0"/>
              </a:rPr>
              <a:t>Presenta tema:  </a:t>
            </a:r>
            <a:r>
              <a:rPr lang="pt-BR" dirty="0" err="1">
                <a:effectLst/>
                <a:latin typeface="Aptos" panose="02110004020202020204"/>
                <a:ea typeface="Aptos" panose="02110004020202020204"/>
                <a:cs typeface="Arial" panose="020B0604020202020204" pitchFamily="34" charset="0"/>
              </a:rPr>
              <a:t>Nila</a:t>
            </a:r>
            <a:r>
              <a:rPr lang="pt-BR" dirty="0">
                <a:effectLst/>
                <a:latin typeface="Aptos" panose="02110004020202020204"/>
                <a:ea typeface="Aptos" panose="02110004020202020204"/>
                <a:cs typeface="Arial" panose="020B0604020202020204" pitchFamily="34" charset="0"/>
              </a:rPr>
              <a:t> </a:t>
            </a:r>
            <a:r>
              <a:rPr lang="pt-BR" dirty="0" err="1">
                <a:effectLst/>
                <a:latin typeface="Aptos" panose="02110004020202020204"/>
                <a:ea typeface="Aptos" panose="02110004020202020204"/>
                <a:cs typeface="Arial" panose="020B0604020202020204" pitchFamily="34" charset="0"/>
              </a:rPr>
              <a:t>Tadic</a:t>
            </a:r>
            <a:r>
              <a:rPr lang="pt-BR" dirty="0">
                <a:effectLst/>
                <a:latin typeface="Aptos" panose="02110004020202020204"/>
                <a:ea typeface="Aptos" panose="02110004020202020204"/>
                <a:cs typeface="Arial" panose="020B0604020202020204" pitchFamily="34" charset="0"/>
              </a:rPr>
              <a:t> (</a:t>
            </a:r>
            <a:r>
              <a:rPr lang="pt-BR" dirty="0" err="1">
                <a:effectLst/>
                <a:latin typeface="Aptos" panose="02110004020202020204"/>
                <a:ea typeface="Aptos" panose="02110004020202020204"/>
                <a:cs typeface="Arial" panose="020B0604020202020204" pitchFamily="34" charset="0"/>
              </a:rPr>
              <a:t>Bolivia</a:t>
            </a:r>
            <a:r>
              <a:rPr lang="pt-BR" dirty="0">
                <a:effectLst/>
                <a:latin typeface="Aptos" panose="02110004020202020204"/>
                <a:ea typeface="Aptos" panose="02110004020202020204"/>
                <a:cs typeface="Arial" panose="020B0604020202020204" pitchFamily="34" charset="0"/>
              </a:rPr>
              <a:t>)</a:t>
            </a:r>
            <a:endParaRPr lang="es-BO" dirty="0">
              <a:effectLst/>
              <a:latin typeface="Aptos"/>
              <a:ea typeface="Aptos"/>
              <a:cs typeface="Arial" panose="020B0604020202020204" pitchFamily="34" charset="0"/>
            </a:endParaRPr>
          </a:p>
          <a:p>
            <a:pPr lvl="0">
              <a:lnSpc>
                <a:spcPct val="107000"/>
              </a:lnSpc>
            </a:pPr>
            <a:r>
              <a:rPr lang="es-BO" dirty="0">
                <a:effectLst/>
                <a:latin typeface="Aptos"/>
                <a:ea typeface="Aptos"/>
                <a:cs typeface="Arial" panose="020B0604020202020204" pitchFamily="34" charset="0"/>
              </a:rPr>
              <a:t>Preguntas y diálogo grupal</a:t>
            </a:r>
          </a:p>
          <a:p>
            <a:pPr lvl="0">
              <a:lnSpc>
                <a:spcPct val="107000"/>
              </a:lnSpc>
            </a:pPr>
            <a:endParaRPr lang="es-BO" dirty="0">
              <a:effectLst/>
              <a:latin typeface="Aptos"/>
              <a:ea typeface="Aptos"/>
              <a:cs typeface="Arial" panose="020B0604020202020204" pitchFamily="34" charset="0"/>
            </a:endParaRPr>
          </a:p>
          <a:p>
            <a:pPr lvl="0">
              <a:lnSpc>
                <a:spcPct val="107000"/>
              </a:lnSpc>
            </a:pPr>
            <a:r>
              <a:rPr lang="pt-BR" dirty="0">
                <a:effectLst/>
                <a:latin typeface="Aptos" panose="02110004020202020204"/>
                <a:ea typeface="Aptos" panose="02110004020202020204"/>
                <a:cs typeface="Arial" panose="020B0604020202020204" pitchFamily="34" charset="0"/>
              </a:rPr>
              <a:t>Presenta tema: Lucia Helena Da Silva (Brasil)</a:t>
            </a:r>
            <a:endParaRPr lang="es-BO" dirty="0">
              <a:effectLst/>
              <a:latin typeface="Aptos"/>
              <a:ea typeface="Aptos"/>
              <a:cs typeface="Arial" panose="020B0604020202020204" pitchFamily="34" charset="0"/>
            </a:endParaRPr>
          </a:p>
          <a:p>
            <a:pPr lvl="0">
              <a:lnSpc>
                <a:spcPct val="107000"/>
              </a:lnSpc>
              <a:spcAft>
                <a:spcPts val="800"/>
              </a:spcAft>
            </a:pPr>
            <a:r>
              <a:rPr lang="es-BO" dirty="0">
                <a:effectLst/>
                <a:latin typeface="Aptos"/>
                <a:ea typeface="Aptos"/>
                <a:cs typeface="Arial" panose="020B0604020202020204" pitchFamily="34" charset="0"/>
              </a:rPr>
              <a:t>Preguntas y diálogo grupal </a:t>
            </a:r>
          </a:p>
          <a:p>
            <a:pPr lvl="0">
              <a:lnSpc>
                <a:spcPct val="107000"/>
              </a:lnSpc>
              <a:spcAft>
                <a:spcPts val="800"/>
              </a:spcAft>
            </a:pPr>
            <a:endParaRPr lang="es-BO" dirty="0">
              <a:latin typeface="Aptos"/>
              <a:ea typeface="Aptos"/>
              <a:cs typeface="Arial" panose="020B0604020202020204" pitchFamily="34" charset="0"/>
            </a:endParaRPr>
          </a:p>
          <a:p>
            <a:pPr lvl="0">
              <a:lnSpc>
                <a:spcPct val="107000"/>
              </a:lnSpc>
              <a:spcAft>
                <a:spcPts val="800"/>
              </a:spcAft>
            </a:pPr>
            <a:r>
              <a:rPr lang="es-BO" dirty="0">
                <a:latin typeface="Aptos"/>
                <a:ea typeface="Aptos"/>
                <a:cs typeface="Arial" panose="020B0604020202020204" pitchFamily="34" charset="0"/>
              </a:rPr>
              <a:t>La Gran Invocación y </a:t>
            </a:r>
            <a:r>
              <a:rPr lang="es-BO" dirty="0">
                <a:effectLst/>
                <a:latin typeface="Aptos"/>
                <a:ea typeface="Aptos"/>
                <a:cs typeface="Arial" panose="020B0604020202020204" pitchFamily="34" charset="0"/>
              </a:rPr>
              <a:t>Despedida</a:t>
            </a:r>
          </a:p>
        </p:txBody>
      </p:sp>
    </p:spTree>
    <p:extLst>
      <p:ext uri="{BB962C8B-B14F-4D97-AF65-F5344CB8AC3E}">
        <p14:creationId xmlns:p14="http://schemas.microsoft.com/office/powerpoint/2010/main" val="1504427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a:extLst>
              <a:ext uri="{FF2B5EF4-FFF2-40B4-BE49-F238E27FC236}">
                <a16:creationId xmlns:a16="http://schemas.microsoft.com/office/drawing/2014/main" id="{13054094-E8FD-4F42-A544-232CC5D61D7A}"/>
              </a:ext>
            </a:extLst>
          </p:cNvPr>
          <p:cNvSpPr txBox="1"/>
          <p:nvPr/>
        </p:nvSpPr>
        <p:spPr>
          <a:xfrm>
            <a:off x="3216613" y="2480820"/>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1935</a:t>
            </a:r>
            <a:endParaRPr lang="id-ID" sz="16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22" name="Freeform 9">
            <a:extLst>
              <a:ext uri="{FF2B5EF4-FFF2-40B4-BE49-F238E27FC236}">
                <a16:creationId xmlns:a16="http://schemas.microsoft.com/office/drawing/2014/main" id="{91DF9F61-09C7-4F13-BD9F-3503793DE79D}"/>
              </a:ext>
            </a:extLst>
          </p:cNvPr>
          <p:cNvSpPr>
            <a:spLocks/>
          </p:cNvSpPr>
          <p:nvPr/>
        </p:nvSpPr>
        <p:spPr bwMode="auto">
          <a:xfrm>
            <a:off x="3533624" y="1933539"/>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967CD3">
              <a:alpha val="80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28" name="Freeform 9">
            <a:extLst>
              <a:ext uri="{FF2B5EF4-FFF2-40B4-BE49-F238E27FC236}">
                <a16:creationId xmlns:a16="http://schemas.microsoft.com/office/drawing/2014/main" id="{BB39BE5F-9347-43CD-9AE2-D71170B4A300}"/>
              </a:ext>
            </a:extLst>
          </p:cNvPr>
          <p:cNvSpPr>
            <a:spLocks/>
          </p:cNvSpPr>
          <p:nvPr/>
        </p:nvSpPr>
        <p:spPr bwMode="auto">
          <a:xfrm>
            <a:off x="4487126" y="1933539"/>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967CD3">
              <a:alpha val="80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29" name="Freeform 9">
            <a:extLst>
              <a:ext uri="{FF2B5EF4-FFF2-40B4-BE49-F238E27FC236}">
                <a16:creationId xmlns:a16="http://schemas.microsoft.com/office/drawing/2014/main" id="{C92DB91D-D5A1-433E-BB11-B3A19035017D}"/>
              </a:ext>
            </a:extLst>
          </p:cNvPr>
          <p:cNvSpPr>
            <a:spLocks/>
          </p:cNvSpPr>
          <p:nvPr/>
        </p:nvSpPr>
        <p:spPr bwMode="auto">
          <a:xfrm>
            <a:off x="5455145" y="1933542"/>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967CD3">
              <a:alpha val="80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30" name="Freeform 9">
            <a:extLst>
              <a:ext uri="{FF2B5EF4-FFF2-40B4-BE49-F238E27FC236}">
                <a16:creationId xmlns:a16="http://schemas.microsoft.com/office/drawing/2014/main" id="{D93004A6-E1E8-40E4-BEC8-717AD60BA3A4}"/>
              </a:ext>
            </a:extLst>
          </p:cNvPr>
          <p:cNvSpPr>
            <a:spLocks/>
          </p:cNvSpPr>
          <p:nvPr/>
        </p:nvSpPr>
        <p:spPr bwMode="auto">
          <a:xfrm>
            <a:off x="6423164" y="1933542"/>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967CD3">
              <a:alpha val="80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31" name="Freeform 9">
            <a:extLst>
              <a:ext uri="{FF2B5EF4-FFF2-40B4-BE49-F238E27FC236}">
                <a16:creationId xmlns:a16="http://schemas.microsoft.com/office/drawing/2014/main" id="{6E4BC515-8E77-4391-B9A2-43DB73AF3F1A}"/>
              </a:ext>
            </a:extLst>
          </p:cNvPr>
          <p:cNvSpPr>
            <a:spLocks/>
          </p:cNvSpPr>
          <p:nvPr/>
        </p:nvSpPr>
        <p:spPr bwMode="auto">
          <a:xfrm>
            <a:off x="7372941" y="1933541"/>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967CD3">
              <a:alpha val="80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33" name="Freeform 9">
            <a:extLst>
              <a:ext uri="{FF2B5EF4-FFF2-40B4-BE49-F238E27FC236}">
                <a16:creationId xmlns:a16="http://schemas.microsoft.com/office/drawing/2014/main" id="{64C8C52B-EEDA-4F0F-B02A-E9588A802A27}"/>
              </a:ext>
            </a:extLst>
          </p:cNvPr>
          <p:cNvSpPr>
            <a:spLocks/>
          </p:cNvSpPr>
          <p:nvPr/>
        </p:nvSpPr>
        <p:spPr bwMode="auto">
          <a:xfrm>
            <a:off x="8336532" y="1933544"/>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967CD3">
              <a:alpha val="80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84" name="TextBox 90">
            <a:extLst>
              <a:ext uri="{FF2B5EF4-FFF2-40B4-BE49-F238E27FC236}">
                <a16:creationId xmlns:a16="http://schemas.microsoft.com/office/drawing/2014/main" id="{C1B21AF9-196B-4DD6-B180-C71B8D0AD8BA}"/>
              </a:ext>
            </a:extLst>
          </p:cNvPr>
          <p:cNvSpPr txBox="1"/>
          <p:nvPr/>
        </p:nvSpPr>
        <p:spPr>
          <a:xfrm>
            <a:off x="4192616" y="2480596"/>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1942</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85" name="TextBox 90">
            <a:extLst>
              <a:ext uri="{FF2B5EF4-FFF2-40B4-BE49-F238E27FC236}">
                <a16:creationId xmlns:a16="http://schemas.microsoft.com/office/drawing/2014/main" id="{074C36DC-879C-4A26-BFF8-83DB3F3AA07B}"/>
              </a:ext>
            </a:extLst>
          </p:cNvPr>
          <p:cNvSpPr txBox="1"/>
          <p:nvPr/>
        </p:nvSpPr>
        <p:spPr>
          <a:xfrm>
            <a:off x="5175799" y="2480596"/>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1949</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86" name="TextBox 90">
            <a:extLst>
              <a:ext uri="{FF2B5EF4-FFF2-40B4-BE49-F238E27FC236}">
                <a16:creationId xmlns:a16="http://schemas.microsoft.com/office/drawing/2014/main" id="{88F2591D-EEC4-45A2-AEB6-C59586FDDF1B}"/>
              </a:ext>
            </a:extLst>
          </p:cNvPr>
          <p:cNvSpPr txBox="1"/>
          <p:nvPr/>
        </p:nvSpPr>
        <p:spPr>
          <a:xfrm>
            <a:off x="6155591" y="2471398"/>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1956</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87" name="TextBox 90">
            <a:extLst>
              <a:ext uri="{FF2B5EF4-FFF2-40B4-BE49-F238E27FC236}">
                <a16:creationId xmlns:a16="http://schemas.microsoft.com/office/drawing/2014/main" id="{479A84B1-CA1B-480E-974E-38D28F24AAD4}"/>
              </a:ext>
            </a:extLst>
          </p:cNvPr>
          <p:cNvSpPr txBox="1"/>
          <p:nvPr/>
        </p:nvSpPr>
        <p:spPr>
          <a:xfrm>
            <a:off x="7126535" y="2466082"/>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1963</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88" name="TextBox 90">
            <a:extLst>
              <a:ext uri="{FF2B5EF4-FFF2-40B4-BE49-F238E27FC236}">
                <a16:creationId xmlns:a16="http://schemas.microsoft.com/office/drawing/2014/main" id="{7CF44E75-A6FD-448A-B2B9-70318E7471E0}"/>
              </a:ext>
            </a:extLst>
          </p:cNvPr>
          <p:cNvSpPr txBox="1"/>
          <p:nvPr/>
        </p:nvSpPr>
        <p:spPr>
          <a:xfrm>
            <a:off x="8068447" y="2469182"/>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1970</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89" name="TextBox 90">
            <a:extLst>
              <a:ext uri="{FF2B5EF4-FFF2-40B4-BE49-F238E27FC236}">
                <a16:creationId xmlns:a16="http://schemas.microsoft.com/office/drawing/2014/main" id="{53A64FF9-0FAC-4222-BE3F-42DC4D5B246B}"/>
              </a:ext>
            </a:extLst>
          </p:cNvPr>
          <p:cNvSpPr txBox="1"/>
          <p:nvPr/>
        </p:nvSpPr>
        <p:spPr>
          <a:xfrm>
            <a:off x="9053536" y="2466082"/>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1977</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2" name="TextBox 90">
            <a:extLst>
              <a:ext uri="{FF2B5EF4-FFF2-40B4-BE49-F238E27FC236}">
                <a16:creationId xmlns:a16="http://schemas.microsoft.com/office/drawing/2014/main" id="{54AF2F08-9002-4319-AF32-51607269E48E}"/>
              </a:ext>
            </a:extLst>
          </p:cNvPr>
          <p:cNvSpPr txBox="1"/>
          <p:nvPr/>
        </p:nvSpPr>
        <p:spPr>
          <a:xfrm>
            <a:off x="9944335" y="2473844"/>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1984</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3" name="TextBox 90">
            <a:extLst>
              <a:ext uri="{FF2B5EF4-FFF2-40B4-BE49-F238E27FC236}">
                <a16:creationId xmlns:a16="http://schemas.microsoft.com/office/drawing/2014/main" id="{F5711ABB-83F5-4713-A9C0-5B31D1086AE4}"/>
              </a:ext>
            </a:extLst>
          </p:cNvPr>
          <p:cNvSpPr txBox="1"/>
          <p:nvPr/>
        </p:nvSpPr>
        <p:spPr>
          <a:xfrm>
            <a:off x="4221647" y="3443002"/>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1991</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4" name="TextBox 90">
            <a:extLst>
              <a:ext uri="{FF2B5EF4-FFF2-40B4-BE49-F238E27FC236}">
                <a16:creationId xmlns:a16="http://schemas.microsoft.com/office/drawing/2014/main" id="{B158CD5D-912B-4287-A2A9-9BF3F77C1960}"/>
              </a:ext>
            </a:extLst>
          </p:cNvPr>
          <p:cNvSpPr txBox="1"/>
          <p:nvPr/>
        </p:nvSpPr>
        <p:spPr>
          <a:xfrm>
            <a:off x="5175799" y="3457872"/>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1998</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5" name="TextBox 90">
            <a:extLst>
              <a:ext uri="{FF2B5EF4-FFF2-40B4-BE49-F238E27FC236}">
                <a16:creationId xmlns:a16="http://schemas.microsoft.com/office/drawing/2014/main" id="{C48F5C07-CC60-4E50-A8AA-BEF95984B4CB}"/>
              </a:ext>
            </a:extLst>
          </p:cNvPr>
          <p:cNvSpPr txBox="1"/>
          <p:nvPr/>
        </p:nvSpPr>
        <p:spPr>
          <a:xfrm>
            <a:off x="6170107" y="3448318"/>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2005</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6" name="TextBox 90">
            <a:extLst>
              <a:ext uri="{FF2B5EF4-FFF2-40B4-BE49-F238E27FC236}">
                <a16:creationId xmlns:a16="http://schemas.microsoft.com/office/drawing/2014/main" id="{FC1A114B-4DB1-4DF4-AF1F-93D1E365C5FC}"/>
              </a:ext>
            </a:extLst>
          </p:cNvPr>
          <p:cNvSpPr txBox="1"/>
          <p:nvPr/>
        </p:nvSpPr>
        <p:spPr>
          <a:xfrm>
            <a:off x="7126535" y="3443002"/>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2012</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7" name="TextBox 90">
            <a:extLst>
              <a:ext uri="{FF2B5EF4-FFF2-40B4-BE49-F238E27FC236}">
                <a16:creationId xmlns:a16="http://schemas.microsoft.com/office/drawing/2014/main" id="{87824344-38CA-45B2-8DF6-FA93CFC7481D}"/>
              </a:ext>
            </a:extLst>
          </p:cNvPr>
          <p:cNvSpPr txBox="1"/>
          <p:nvPr/>
        </p:nvSpPr>
        <p:spPr>
          <a:xfrm>
            <a:off x="8068447" y="3443002"/>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2019</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98" name="TextBox 90">
            <a:extLst>
              <a:ext uri="{FF2B5EF4-FFF2-40B4-BE49-F238E27FC236}">
                <a16:creationId xmlns:a16="http://schemas.microsoft.com/office/drawing/2014/main" id="{C9AC4D46-745B-4954-873B-F3B2B5B66E4F}"/>
              </a:ext>
            </a:extLst>
          </p:cNvPr>
          <p:cNvSpPr txBox="1"/>
          <p:nvPr/>
        </p:nvSpPr>
        <p:spPr>
          <a:xfrm>
            <a:off x="9045963" y="3457873"/>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2026</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pic>
        <p:nvPicPr>
          <p:cNvPr id="99" name="Imagen 98">
            <a:extLst>
              <a:ext uri="{FF2B5EF4-FFF2-40B4-BE49-F238E27FC236}">
                <a16:creationId xmlns:a16="http://schemas.microsoft.com/office/drawing/2014/main" id="{8B457C99-2811-4D8E-B26D-13FC663502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3912" y="1809562"/>
            <a:ext cx="703709" cy="674277"/>
          </a:xfrm>
          <a:prstGeom prst="rect">
            <a:avLst/>
          </a:prstGeom>
        </p:spPr>
      </p:pic>
      <p:sp>
        <p:nvSpPr>
          <p:cNvPr id="100" name="TextBox 90">
            <a:extLst>
              <a:ext uri="{FF2B5EF4-FFF2-40B4-BE49-F238E27FC236}">
                <a16:creationId xmlns:a16="http://schemas.microsoft.com/office/drawing/2014/main" id="{90C55064-6BBF-405F-B180-E959C16234B0}"/>
              </a:ext>
            </a:extLst>
          </p:cNvPr>
          <p:cNvSpPr txBox="1"/>
          <p:nvPr/>
        </p:nvSpPr>
        <p:spPr>
          <a:xfrm>
            <a:off x="1432085" y="2514959"/>
            <a:ext cx="810900"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1925</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7" name="CuadroTexto 6">
            <a:extLst>
              <a:ext uri="{FF2B5EF4-FFF2-40B4-BE49-F238E27FC236}">
                <a16:creationId xmlns:a16="http://schemas.microsoft.com/office/drawing/2014/main" id="{E12775F0-F825-4CFD-8050-651786A802F9}"/>
              </a:ext>
            </a:extLst>
          </p:cNvPr>
          <p:cNvSpPr txBox="1"/>
          <p:nvPr/>
        </p:nvSpPr>
        <p:spPr>
          <a:xfrm>
            <a:off x="0" y="280088"/>
            <a:ext cx="12192000" cy="400110"/>
          </a:xfrm>
          <a:prstGeom prst="rect">
            <a:avLst/>
          </a:prstGeom>
          <a:noFill/>
        </p:spPr>
        <p:txBody>
          <a:bodyPr wrap="square" rtlCol="0">
            <a:spAutoFit/>
          </a:bodyPr>
          <a:lstStyle/>
          <a:p>
            <a:pPr algn="ctr"/>
            <a:r>
              <a:rPr lang="es-BO" sz="2000" b="1" dirty="0">
                <a:solidFill>
                  <a:srgbClr val="0070C0"/>
                </a:solidFill>
                <a:latin typeface="Arial Narrow" panose="020B0606020202030204" pitchFamily="34" charset="0"/>
                <a:ea typeface="Times New Roman" panose="02020603050405020304" pitchFamily="18" charset="0"/>
                <a:cs typeface="Arial" panose="020B0604020202020204" pitchFamily="34" charset="0"/>
              </a:rPr>
              <a:t>P</a:t>
            </a:r>
            <a:r>
              <a:rPr lang="es-BO" sz="2000" b="1" dirty="0">
                <a:solidFill>
                  <a:srgbClr val="0070C0"/>
                </a:solidFill>
                <a:effectLst/>
                <a:latin typeface="Arial Narrow" panose="020B0606020202030204" pitchFamily="34" charset="0"/>
                <a:ea typeface="Times New Roman" panose="02020603050405020304" pitchFamily="18" charset="0"/>
                <a:cs typeface="Arial" panose="020B0604020202020204" pitchFamily="34" charset="0"/>
              </a:rPr>
              <a:t>roceso de transformación mundial a partir de los impactos septenarios desde el año 1935</a:t>
            </a:r>
            <a:endParaRPr lang="es-BO" sz="2000" dirty="0">
              <a:solidFill>
                <a:srgbClr val="0070C0"/>
              </a:solidFill>
              <a:effectLst/>
              <a:latin typeface="Arial Narrow" panose="020B0606020202030204" pitchFamily="34" charset="0"/>
              <a:ea typeface="Aptos" panose="02110004020202020204"/>
              <a:cs typeface="Arial" panose="020B0604020202020204" pitchFamily="34" charset="0"/>
            </a:endParaRPr>
          </a:p>
        </p:txBody>
      </p:sp>
      <p:sp>
        <p:nvSpPr>
          <p:cNvPr id="8" name="CuadroTexto 7">
            <a:extLst>
              <a:ext uri="{FF2B5EF4-FFF2-40B4-BE49-F238E27FC236}">
                <a16:creationId xmlns:a16="http://schemas.microsoft.com/office/drawing/2014/main" id="{FC2477CC-CC63-44D4-B4C4-3095F9B00F5D}"/>
              </a:ext>
            </a:extLst>
          </p:cNvPr>
          <p:cNvSpPr txBox="1"/>
          <p:nvPr/>
        </p:nvSpPr>
        <p:spPr>
          <a:xfrm>
            <a:off x="0" y="682175"/>
            <a:ext cx="12192000" cy="40011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pt-BR" altLang="es-BO" sz="2000" b="1" dirty="0">
                <a:solidFill>
                  <a:schemeClr val="accent4">
                    <a:lumMod val="75000"/>
                  </a:schemeClr>
                </a:solidFill>
                <a:latin typeface="Arial Narrow" panose="020B0606020202030204" pitchFamily="34" charset="0"/>
              </a:rPr>
              <a:t>O</a:t>
            </a:r>
            <a:r>
              <a:rPr kumimoji="0" lang="pt-BR" altLang="es-BO" sz="2000" b="1" i="0" u="none" strike="noStrike" cap="none" normalizeH="0" baseline="0" dirty="0">
                <a:ln>
                  <a:noFill/>
                </a:ln>
                <a:solidFill>
                  <a:schemeClr val="accent4">
                    <a:lumMod val="75000"/>
                  </a:schemeClr>
                </a:solidFill>
                <a:effectLst/>
                <a:latin typeface="Arial Narrow" panose="020B0606020202030204" pitchFamily="34" charset="0"/>
              </a:rPr>
              <a:t> processo de transformação mundial a partir dos impactos septenários desde o ano de 1935</a:t>
            </a:r>
            <a:endParaRPr kumimoji="0" lang="pt-BR" altLang="es-BO" sz="2000" b="0" i="0" u="none" strike="noStrike" cap="none" normalizeH="0" baseline="0" dirty="0">
              <a:ln>
                <a:noFill/>
              </a:ln>
              <a:solidFill>
                <a:schemeClr val="accent4">
                  <a:lumMod val="75000"/>
                </a:schemeClr>
              </a:solidFill>
              <a:effectLst/>
              <a:latin typeface="Arial Narrow" panose="020B0606020202030204" pitchFamily="34" charset="0"/>
            </a:endParaRPr>
          </a:p>
        </p:txBody>
      </p:sp>
      <p:sp>
        <p:nvSpPr>
          <p:cNvPr id="2" name="Rectángulo 1">
            <a:extLst>
              <a:ext uri="{FF2B5EF4-FFF2-40B4-BE49-F238E27FC236}">
                <a16:creationId xmlns:a16="http://schemas.microsoft.com/office/drawing/2014/main" id="{4092C67E-F047-4E0D-8075-3AE4CA7A8E97}"/>
              </a:ext>
            </a:extLst>
          </p:cNvPr>
          <p:cNvSpPr/>
          <p:nvPr/>
        </p:nvSpPr>
        <p:spPr>
          <a:xfrm>
            <a:off x="0" y="4209143"/>
            <a:ext cx="11867714" cy="2648857"/>
          </a:xfrm>
          <a:prstGeom prst="rect">
            <a:avLst/>
          </a:prstGeom>
          <a:solidFill>
            <a:srgbClr val="F3F3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10" name="CuadroTexto 9">
            <a:extLst>
              <a:ext uri="{FF2B5EF4-FFF2-40B4-BE49-F238E27FC236}">
                <a16:creationId xmlns:a16="http://schemas.microsoft.com/office/drawing/2014/main" id="{1C937AF3-F112-4C18-AB10-97FBCDFEB13A}"/>
              </a:ext>
            </a:extLst>
          </p:cNvPr>
          <p:cNvSpPr txBox="1"/>
          <p:nvPr/>
        </p:nvSpPr>
        <p:spPr>
          <a:xfrm>
            <a:off x="324286" y="4372504"/>
            <a:ext cx="5628105" cy="1477328"/>
          </a:xfrm>
          <a:prstGeom prst="rect">
            <a:avLst/>
          </a:prstGeom>
          <a:noFill/>
        </p:spPr>
        <p:txBody>
          <a:bodyPr wrap="square" rtlCol="0">
            <a:spAutoFit/>
          </a:bodyPr>
          <a:lstStyle/>
          <a:p>
            <a:r>
              <a:rPr lang="es-ES" b="1" dirty="0">
                <a:solidFill>
                  <a:srgbClr val="0070C0"/>
                </a:solidFill>
                <a:latin typeface="Arial Narrow" panose="020B0606020202030204" pitchFamily="34" charset="0"/>
              </a:rPr>
              <a:t>Planteamiento</a:t>
            </a:r>
            <a:r>
              <a:rPr lang="es-ES" dirty="0">
                <a:solidFill>
                  <a:srgbClr val="0070C0"/>
                </a:solidFill>
                <a:latin typeface="Arial Narrow" panose="020B0606020202030204" pitchFamily="34" charset="0"/>
              </a:rPr>
              <a:t>: </a:t>
            </a:r>
            <a:r>
              <a:rPr lang="es-ES" sz="1800" dirty="0">
                <a:solidFill>
                  <a:srgbClr val="0070C0"/>
                </a:solidFill>
                <a:effectLst/>
                <a:latin typeface="Arial Narrow" panose="020B0606020202030204" pitchFamily="34" charset="0"/>
                <a:ea typeface="Times New Roman" panose="02020603050405020304" pitchFamily="18" charset="0"/>
                <a:cs typeface="Arial" panose="020B0604020202020204" pitchFamily="34" charset="0"/>
              </a:rPr>
              <a:t>Con una visión amplia, analizaremos el proceso de transformación mundial en ciclos de 7 años a partir de 1935 hasta el 2026. Observaremos la secuencia septenaria y con el resultado obtenido podremos plantear una hipótesis sobre el trabajo que nos espera como NGSM para el ciclo 2026-2033.</a:t>
            </a:r>
            <a:endParaRPr lang="es-BO" sz="1800" dirty="0">
              <a:solidFill>
                <a:srgbClr val="0070C0"/>
              </a:solidFill>
              <a:effectLst/>
              <a:latin typeface="Arial Narrow" panose="020B0606020202030204" pitchFamily="34" charset="0"/>
              <a:ea typeface="Aptos" panose="02110004020202020204"/>
              <a:cs typeface="Arial" panose="020B0604020202020204" pitchFamily="34" charset="0"/>
            </a:endParaRPr>
          </a:p>
        </p:txBody>
      </p:sp>
      <p:sp>
        <p:nvSpPr>
          <p:cNvPr id="103" name="CuadroTexto 102">
            <a:extLst>
              <a:ext uri="{FF2B5EF4-FFF2-40B4-BE49-F238E27FC236}">
                <a16:creationId xmlns:a16="http://schemas.microsoft.com/office/drawing/2014/main" id="{2E9A97E7-0AF9-4433-B531-D9DA1DA84828}"/>
              </a:ext>
            </a:extLst>
          </p:cNvPr>
          <p:cNvSpPr txBox="1"/>
          <p:nvPr/>
        </p:nvSpPr>
        <p:spPr>
          <a:xfrm>
            <a:off x="6177284" y="4372504"/>
            <a:ext cx="5535745" cy="2031325"/>
          </a:xfrm>
          <a:prstGeom prst="rect">
            <a:avLst/>
          </a:prstGeom>
          <a:noFill/>
        </p:spPr>
        <p:txBody>
          <a:bodyPr wrap="square" rtlCol="0">
            <a:spAutoFit/>
          </a:bodyPr>
          <a:lstStyle/>
          <a:p>
            <a:pPr defTabSz="914400" eaLnBrk="0" fontAlgn="base" hangingPunct="0">
              <a:spcBef>
                <a:spcPct val="0"/>
              </a:spcBef>
              <a:spcAft>
                <a:spcPct val="0"/>
              </a:spcAft>
            </a:pPr>
            <a:r>
              <a:rPr lang="pt-BR" b="1" dirty="0">
                <a:solidFill>
                  <a:schemeClr val="accent4">
                    <a:lumMod val="75000"/>
                  </a:schemeClr>
                </a:solidFill>
                <a:latin typeface="Arial Narrow" panose="020B0606020202030204" pitchFamily="34" charset="0"/>
              </a:rPr>
              <a:t>Proposição:</a:t>
            </a:r>
            <a:r>
              <a:rPr lang="pt-BR" dirty="0">
                <a:solidFill>
                  <a:schemeClr val="accent4">
                    <a:lumMod val="75000"/>
                  </a:schemeClr>
                </a:solidFill>
                <a:latin typeface="Arial Narrow" panose="020B0606020202030204" pitchFamily="34" charset="0"/>
              </a:rPr>
              <a:t> </a:t>
            </a:r>
            <a:r>
              <a:rPr kumimoji="0" lang="pt-BR" altLang="es-BO" sz="1800" b="0" i="0" u="none" strike="noStrike" cap="none" normalizeH="0" baseline="0" dirty="0">
                <a:ln>
                  <a:noFill/>
                </a:ln>
                <a:solidFill>
                  <a:schemeClr val="accent4">
                    <a:lumMod val="75000"/>
                  </a:schemeClr>
                </a:solidFill>
                <a:effectLst/>
                <a:latin typeface="Arial Narrow" panose="020B0606020202030204" pitchFamily="34" charset="0"/>
              </a:rPr>
              <a:t>Com uma visão ampla, analisaremos o processo de transformação mundial em ciclos de sete anos, a partir de 1935 até 2026. Observaremos a sequência setenária e, com base nos resultados obtidos, poderemos formular uma hipótese sobre o trabalho que nos espera como NGSM para o ciclo de 2026 a 2033.</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BO" altLang="es-BO" sz="1800" b="0" i="0" u="none" strike="noStrike" cap="none" normalizeH="0" baseline="0" dirty="0">
              <a:ln>
                <a:noFill/>
              </a:ln>
              <a:solidFill>
                <a:schemeClr val="accent6">
                  <a:lumMod val="75000"/>
                </a:schemeClr>
              </a:solidFill>
              <a:effectLst/>
              <a:latin typeface="Arial Narrow" panose="020B0606020202030204" pitchFamily="34" charset="0"/>
            </a:endParaRPr>
          </a:p>
        </p:txBody>
      </p:sp>
      <p:sp>
        <p:nvSpPr>
          <p:cNvPr id="37" name="Freeform 9">
            <a:extLst>
              <a:ext uri="{FF2B5EF4-FFF2-40B4-BE49-F238E27FC236}">
                <a16:creationId xmlns:a16="http://schemas.microsoft.com/office/drawing/2014/main" id="{2B8B8FBF-819F-422D-BD99-FAB4F7F5823F}"/>
              </a:ext>
            </a:extLst>
          </p:cNvPr>
          <p:cNvSpPr>
            <a:spLocks/>
          </p:cNvSpPr>
          <p:nvPr/>
        </p:nvSpPr>
        <p:spPr bwMode="auto">
          <a:xfrm>
            <a:off x="9286289" y="1940188"/>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967CD3">
              <a:alpha val="80000"/>
            </a:srgbClr>
          </a:solidFill>
          <a:ln>
            <a:noFill/>
          </a:ln>
        </p:spPr>
        <p:txBody>
          <a:bodyPr vert="horz" wrap="square" lIns="91440" tIns="45720" rIns="91440" bIns="45720" numCol="1" anchor="t" anchorCtr="0" compatLnSpc="1">
            <a:prstTxWarp prst="textNoShape">
              <a:avLst/>
            </a:prstTxWarp>
          </a:bodyPr>
          <a:lstStyle/>
          <a:p>
            <a:endParaRPr lang="id-ID"/>
          </a:p>
        </p:txBody>
      </p:sp>
      <p:sp>
        <p:nvSpPr>
          <p:cNvPr id="38" name="Freeform 9">
            <a:extLst>
              <a:ext uri="{FF2B5EF4-FFF2-40B4-BE49-F238E27FC236}">
                <a16:creationId xmlns:a16="http://schemas.microsoft.com/office/drawing/2014/main" id="{C2E61D6A-090A-4380-8202-EEB221E8C20A}"/>
              </a:ext>
            </a:extLst>
          </p:cNvPr>
          <p:cNvSpPr>
            <a:spLocks/>
          </p:cNvSpPr>
          <p:nvPr/>
        </p:nvSpPr>
        <p:spPr bwMode="auto">
          <a:xfrm>
            <a:off x="3533624" y="2901774"/>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chemeClr val="accent5">
              <a:alpha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39" name="Freeform 9">
            <a:extLst>
              <a:ext uri="{FF2B5EF4-FFF2-40B4-BE49-F238E27FC236}">
                <a16:creationId xmlns:a16="http://schemas.microsoft.com/office/drawing/2014/main" id="{BBA81559-6C19-4ED6-9A5F-38EEBD2C5913}"/>
              </a:ext>
            </a:extLst>
          </p:cNvPr>
          <p:cNvSpPr>
            <a:spLocks/>
          </p:cNvSpPr>
          <p:nvPr/>
        </p:nvSpPr>
        <p:spPr bwMode="auto">
          <a:xfrm>
            <a:off x="4487126" y="2901774"/>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chemeClr val="accent5">
              <a:alpha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0" name="Freeform 9">
            <a:extLst>
              <a:ext uri="{FF2B5EF4-FFF2-40B4-BE49-F238E27FC236}">
                <a16:creationId xmlns:a16="http://schemas.microsoft.com/office/drawing/2014/main" id="{20C288A7-CE58-47C1-B358-CFFFF9FC0700}"/>
              </a:ext>
            </a:extLst>
          </p:cNvPr>
          <p:cNvSpPr>
            <a:spLocks/>
          </p:cNvSpPr>
          <p:nvPr/>
        </p:nvSpPr>
        <p:spPr bwMode="auto">
          <a:xfrm>
            <a:off x="5455145" y="2901777"/>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chemeClr val="accent5">
              <a:alpha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1" name="Freeform 9">
            <a:extLst>
              <a:ext uri="{FF2B5EF4-FFF2-40B4-BE49-F238E27FC236}">
                <a16:creationId xmlns:a16="http://schemas.microsoft.com/office/drawing/2014/main" id="{D047BB9A-6CC1-4C87-8F55-87DA17C68DD3}"/>
              </a:ext>
            </a:extLst>
          </p:cNvPr>
          <p:cNvSpPr>
            <a:spLocks/>
          </p:cNvSpPr>
          <p:nvPr/>
        </p:nvSpPr>
        <p:spPr bwMode="auto">
          <a:xfrm>
            <a:off x="6423164" y="2901777"/>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chemeClr val="accent5">
              <a:alpha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2" name="Freeform 9">
            <a:extLst>
              <a:ext uri="{FF2B5EF4-FFF2-40B4-BE49-F238E27FC236}">
                <a16:creationId xmlns:a16="http://schemas.microsoft.com/office/drawing/2014/main" id="{204B9A46-66F5-4330-B798-717CBC0B5AC2}"/>
              </a:ext>
            </a:extLst>
          </p:cNvPr>
          <p:cNvSpPr>
            <a:spLocks/>
          </p:cNvSpPr>
          <p:nvPr/>
        </p:nvSpPr>
        <p:spPr bwMode="auto">
          <a:xfrm>
            <a:off x="7372941" y="2901776"/>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chemeClr val="accent5">
              <a:alpha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3" name="Freeform 9">
            <a:extLst>
              <a:ext uri="{FF2B5EF4-FFF2-40B4-BE49-F238E27FC236}">
                <a16:creationId xmlns:a16="http://schemas.microsoft.com/office/drawing/2014/main" id="{1370F7DB-E7D7-4116-BF1C-4ED456457D6E}"/>
              </a:ext>
            </a:extLst>
          </p:cNvPr>
          <p:cNvSpPr>
            <a:spLocks/>
          </p:cNvSpPr>
          <p:nvPr/>
        </p:nvSpPr>
        <p:spPr bwMode="auto">
          <a:xfrm>
            <a:off x="8336532" y="2901779"/>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chemeClr val="accent5">
              <a:alpha val="8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44" name="Freeform 9">
            <a:extLst>
              <a:ext uri="{FF2B5EF4-FFF2-40B4-BE49-F238E27FC236}">
                <a16:creationId xmlns:a16="http://schemas.microsoft.com/office/drawing/2014/main" id="{B8FCC26A-0F25-40B1-9591-DF48C6D02DD9}"/>
              </a:ext>
            </a:extLst>
          </p:cNvPr>
          <p:cNvSpPr>
            <a:spLocks/>
          </p:cNvSpPr>
          <p:nvPr/>
        </p:nvSpPr>
        <p:spPr bwMode="auto">
          <a:xfrm>
            <a:off x="9286289" y="2908423"/>
            <a:ext cx="967287" cy="533849"/>
          </a:xfrm>
          <a:custGeom>
            <a:avLst/>
            <a:gdLst>
              <a:gd name="T0" fmla="*/ 247 w 292"/>
              <a:gd name="T1" fmla="*/ 110 h 138"/>
              <a:gd name="T2" fmla="*/ 146 w 292"/>
              <a:gd name="T3" fmla="*/ 0 h 138"/>
              <a:gd name="T4" fmla="*/ 45 w 292"/>
              <a:gd name="T5" fmla="*/ 110 h 138"/>
              <a:gd name="T6" fmla="*/ 0 w 292"/>
              <a:gd name="T7" fmla="*/ 138 h 138"/>
              <a:gd name="T8" fmla="*/ 146 w 292"/>
              <a:gd name="T9" fmla="*/ 138 h 138"/>
              <a:gd name="T10" fmla="*/ 292 w 292"/>
              <a:gd name="T11" fmla="*/ 138 h 138"/>
              <a:gd name="T12" fmla="*/ 247 w 292"/>
              <a:gd name="T13" fmla="*/ 110 h 138"/>
            </a:gdLst>
            <a:ahLst/>
            <a:cxnLst>
              <a:cxn ang="0">
                <a:pos x="T0" y="T1"/>
              </a:cxn>
              <a:cxn ang="0">
                <a:pos x="T2" y="T3"/>
              </a:cxn>
              <a:cxn ang="0">
                <a:pos x="T4" y="T5"/>
              </a:cxn>
              <a:cxn ang="0">
                <a:pos x="T6" y="T7"/>
              </a:cxn>
              <a:cxn ang="0">
                <a:pos x="T8" y="T9"/>
              </a:cxn>
              <a:cxn ang="0">
                <a:pos x="T10" y="T11"/>
              </a:cxn>
              <a:cxn ang="0">
                <a:pos x="T12" y="T13"/>
              </a:cxn>
            </a:cxnLst>
            <a:rect l="0" t="0" r="r" b="b"/>
            <a:pathLst>
              <a:path w="292" h="138">
                <a:moveTo>
                  <a:pt x="247" y="110"/>
                </a:moveTo>
                <a:cubicBezTo>
                  <a:pt x="218" y="70"/>
                  <a:pt x="186" y="0"/>
                  <a:pt x="146" y="0"/>
                </a:cubicBezTo>
                <a:cubicBezTo>
                  <a:pt x="106" y="0"/>
                  <a:pt x="74" y="70"/>
                  <a:pt x="45" y="110"/>
                </a:cubicBezTo>
                <a:cubicBezTo>
                  <a:pt x="27" y="134"/>
                  <a:pt x="0" y="138"/>
                  <a:pt x="0" y="138"/>
                </a:cubicBezTo>
                <a:cubicBezTo>
                  <a:pt x="146" y="138"/>
                  <a:pt x="146" y="138"/>
                  <a:pt x="146" y="138"/>
                </a:cubicBezTo>
                <a:cubicBezTo>
                  <a:pt x="292" y="138"/>
                  <a:pt x="292" y="138"/>
                  <a:pt x="292" y="138"/>
                </a:cubicBezTo>
                <a:cubicBezTo>
                  <a:pt x="292" y="138"/>
                  <a:pt x="265" y="134"/>
                  <a:pt x="247" y="110"/>
                </a:cubicBezTo>
                <a:close/>
              </a:path>
            </a:pathLst>
          </a:custGeom>
          <a:solidFill>
            <a:srgbClr val="C00000">
              <a:alpha val="80000"/>
            </a:srgbClr>
          </a:solidFill>
          <a:ln>
            <a:noFill/>
          </a:ln>
        </p:spPr>
        <p:txBody>
          <a:bodyPr vert="horz" wrap="square" lIns="91440" tIns="45720" rIns="91440" bIns="45720" numCol="1" anchor="t" anchorCtr="0" compatLnSpc="1">
            <a:prstTxWarp prst="textNoShape">
              <a:avLst/>
            </a:prstTxWarp>
          </a:bodyPr>
          <a:lstStyle/>
          <a:p>
            <a:endParaRPr lang="id-ID" dirty="0"/>
          </a:p>
        </p:txBody>
      </p:sp>
      <p:sp>
        <p:nvSpPr>
          <p:cNvPr id="45" name="TextBox 90">
            <a:extLst>
              <a:ext uri="{FF2B5EF4-FFF2-40B4-BE49-F238E27FC236}">
                <a16:creationId xmlns:a16="http://schemas.microsoft.com/office/drawing/2014/main" id="{27577A65-4358-4C79-852F-9F0D9B86F065}"/>
              </a:ext>
            </a:extLst>
          </p:cNvPr>
          <p:cNvSpPr txBox="1"/>
          <p:nvPr/>
        </p:nvSpPr>
        <p:spPr>
          <a:xfrm>
            <a:off x="3216613" y="3436636"/>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1984</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46" name="TextBox 90">
            <a:extLst>
              <a:ext uri="{FF2B5EF4-FFF2-40B4-BE49-F238E27FC236}">
                <a16:creationId xmlns:a16="http://schemas.microsoft.com/office/drawing/2014/main" id="{795EAEE7-05B9-4784-830A-90597277E47F}"/>
              </a:ext>
            </a:extLst>
          </p:cNvPr>
          <p:cNvSpPr txBox="1"/>
          <p:nvPr/>
        </p:nvSpPr>
        <p:spPr>
          <a:xfrm>
            <a:off x="9944335" y="3451405"/>
            <a:ext cx="554924" cy="276999"/>
          </a:xfrm>
          <a:prstGeom prst="rect">
            <a:avLst/>
          </a:prstGeom>
          <a:noFill/>
        </p:spPr>
        <p:txBody>
          <a:bodyPr wrap="square" rtlCol="0" anchor="ctr">
            <a:spAutoFit/>
          </a:bodyPr>
          <a:lstStyle/>
          <a:p>
            <a:pPr algn="ctr"/>
            <a:r>
              <a:rPr lang="es-ES" sz="1200" b="1" dirty="0">
                <a:solidFill>
                  <a:schemeClr val="tx1">
                    <a:lumMod val="75000"/>
                    <a:lumOff val="25000"/>
                  </a:schemeClr>
                </a:solidFill>
                <a:latin typeface="Segoe UI" panose="020B0502040204020203" pitchFamily="34" charset="0"/>
                <a:cs typeface="Segoe UI" panose="020B0502040204020203" pitchFamily="34" charset="0"/>
              </a:rPr>
              <a:t>2033</a:t>
            </a:r>
            <a:endParaRPr lang="id-ID" sz="1200" b="1" dirty="0">
              <a:solidFill>
                <a:schemeClr val="tx1">
                  <a:lumMod val="75000"/>
                  <a:lumOff val="25000"/>
                </a:schemeClr>
              </a:solidFill>
              <a:latin typeface="Segoe UI" panose="020B0502040204020203" pitchFamily="34" charset="0"/>
              <a:cs typeface="Segoe UI" panose="020B0502040204020203" pitchFamily="34" charset="0"/>
            </a:endParaRPr>
          </a:p>
        </p:txBody>
      </p:sp>
      <p:sp>
        <p:nvSpPr>
          <p:cNvPr id="3" name="CuadroTexto 2">
            <a:extLst>
              <a:ext uri="{FF2B5EF4-FFF2-40B4-BE49-F238E27FC236}">
                <a16:creationId xmlns:a16="http://schemas.microsoft.com/office/drawing/2014/main" id="{4B2D3E66-96F4-4BA9-91CB-3E511AF9F22B}"/>
              </a:ext>
            </a:extLst>
          </p:cNvPr>
          <p:cNvSpPr txBox="1"/>
          <p:nvPr/>
        </p:nvSpPr>
        <p:spPr>
          <a:xfrm>
            <a:off x="9593943" y="2888345"/>
            <a:ext cx="338554" cy="646331"/>
          </a:xfrm>
          <a:prstGeom prst="rect">
            <a:avLst/>
          </a:prstGeom>
          <a:noFill/>
        </p:spPr>
        <p:txBody>
          <a:bodyPr wrap="none" rtlCol="0">
            <a:spAutoFit/>
          </a:bodyPr>
          <a:lstStyle/>
          <a:p>
            <a:r>
              <a:rPr lang="es-ES" sz="3600" dirty="0">
                <a:solidFill>
                  <a:schemeClr val="bg1"/>
                </a:solidFill>
              </a:rPr>
              <a:t>?</a:t>
            </a:r>
            <a:endParaRPr lang="es-BO" dirty="0">
              <a:solidFill>
                <a:schemeClr val="bg1"/>
              </a:solidFill>
            </a:endParaRPr>
          </a:p>
        </p:txBody>
      </p:sp>
    </p:spTree>
    <p:extLst>
      <p:ext uri="{BB962C8B-B14F-4D97-AF65-F5344CB8AC3E}">
        <p14:creationId xmlns:p14="http://schemas.microsoft.com/office/powerpoint/2010/main" val="3958991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BC93CC74-AFF0-4E20-8226-7910CDEB6446}"/>
              </a:ext>
            </a:extLst>
          </p:cNvPr>
          <p:cNvSpPr/>
          <p:nvPr/>
        </p:nvSpPr>
        <p:spPr>
          <a:xfrm>
            <a:off x="0" y="4209143"/>
            <a:ext cx="11867714" cy="2648857"/>
          </a:xfrm>
          <a:prstGeom prst="rect">
            <a:avLst/>
          </a:prstGeom>
          <a:solidFill>
            <a:srgbClr val="F3F3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68BC7197-38AB-4E69-9476-7EC02842B90F}"/>
              </a:ext>
            </a:extLst>
          </p:cNvPr>
          <p:cNvSpPr txBox="1"/>
          <p:nvPr/>
        </p:nvSpPr>
        <p:spPr>
          <a:xfrm>
            <a:off x="1117600" y="640088"/>
            <a:ext cx="10914743" cy="923330"/>
          </a:xfrm>
          <a:prstGeom prst="rect">
            <a:avLst/>
          </a:prstGeom>
          <a:noFill/>
        </p:spPr>
        <p:txBody>
          <a:bodyPr wrap="square" rtlCol="0">
            <a:spAutoFit/>
          </a:bodyPr>
          <a:lstStyle/>
          <a:p>
            <a:r>
              <a:rPr lang="es-BO" sz="1800" dirty="0">
                <a:solidFill>
                  <a:srgbClr val="0070C0"/>
                </a:solidFill>
                <a:effectLst/>
                <a:latin typeface="Arial Narrow" panose="020B0606020202030204" pitchFamily="34" charset="0"/>
                <a:ea typeface="Times New Roman" panose="02020603050405020304" pitchFamily="18" charset="0"/>
              </a:rPr>
              <a:t>Estos ciclos no pueden interpretarse como una marcha uniforme hacia la unidad, ya que como veremos la expansión de la buena voluntad y del servicio </a:t>
            </a:r>
            <a:r>
              <a:rPr lang="es-BO" sz="1800" b="1" dirty="0">
                <a:solidFill>
                  <a:srgbClr val="0070C0"/>
                </a:solidFill>
                <a:effectLst/>
                <a:latin typeface="Arial Narrow" panose="020B0606020202030204" pitchFamily="34" charset="0"/>
                <a:ea typeface="Times New Roman" panose="02020603050405020304" pitchFamily="18" charset="0"/>
              </a:rPr>
              <a:t>no elimina el conflicto</a:t>
            </a:r>
            <a:r>
              <a:rPr lang="es-BO" sz="1800" dirty="0">
                <a:solidFill>
                  <a:srgbClr val="0070C0"/>
                </a:solidFill>
                <a:effectLst/>
                <a:latin typeface="Arial Narrow" panose="020B0606020202030204" pitchFamily="34" charset="0"/>
                <a:ea typeface="Times New Roman" panose="02020603050405020304" pitchFamily="18" charset="0"/>
              </a:rPr>
              <a:t>. Por lo que en realidad estamos midiendo la </a:t>
            </a:r>
            <a:r>
              <a:rPr lang="es-BO" sz="1800" b="1" dirty="0">
                <a:solidFill>
                  <a:srgbClr val="0070C0"/>
                </a:solidFill>
                <a:effectLst/>
                <a:latin typeface="Arial Narrow" panose="020B0606020202030204" pitchFamily="34" charset="0"/>
                <a:ea typeface="Times New Roman" panose="02020603050405020304" pitchFamily="18" charset="0"/>
              </a:rPr>
              <a:t>capacidad de respuesta cooperativa</a:t>
            </a:r>
            <a:r>
              <a:rPr lang="es-BO" sz="1800" dirty="0">
                <a:solidFill>
                  <a:srgbClr val="0070C0"/>
                </a:solidFill>
                <a:effectLst/>
                <a:latin typeface="Arial Narrow" panose="020B0606020202030204" pitchFamily="34" charset="0"/>
                <a:ea typeface="Times New Roman" panose="02020603050405020304" pitchFamily="18" charset="0"/>
              </a:rPr>
              <a:t>, no el nivel de paz del mundo.</a:t>
            </a:r>
            <a:endParaRPr lang="es-BO" dirty="0">
              <a:solidFill>
                <a:srgbClr val="0070C0"/>
              </a:solidFill>
              <a:latin typeface="Arial Narrow" panose="020B0606020202030204" pitchFamily="34" charset="0"/>
            </a:endParaRPr>
          </a:p>
        </p:txBody>
      </p:sp>
      <p:sp>
        <p:nvSpPr>
          <p:cNvPr id="25" name="CuadroTexto 24">
            <a:extLst>
              <a:ext uri="{FF2B5EF4-FFF2-40B4-BE49-F238E27FC236}">
                <a16:creationId xmlns:a16="http://schemas.microsoft.com/office/drawing/2014/main" id="{EAD4E1CA-9ABD-477D-8568-6DA52E1E0443}"/>
              </a:ext>
            </a:extLst>
          </p:cNvPr>
          <p:cNvSpPr txBox="1"/>
          <p:nvPr/>
        </p:nvSpPr>
        <p:spPr>
          <a:xfrm>
            <a:off x="1117600" y="1725527"/>
            <a:ext cx="10914743"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Esses</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ciclos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não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podem</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ser interpretados como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uma</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marcha uniforme em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direção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à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unidade</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pois</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como veremos, a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expansão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da boa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vontade</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e do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serviço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a:t>
            </a:r>
            <a:r>
              <a:rPr kumimoji="0" lang="es-BO" altLang="es-BO" sz="1600" b="1" i="0" u="none" strike="noStrike" cap="none" normalizeH="0" baseline="0" dirty="0" err="1">
                <a:ln>
                  <a:noFill/>
                </a:ln>
                <a:solidFill>
                  <a:schemeClr val="accent4">
                    <a:lumMod val="50000"/>
                  </a:schemeClr>
                </a:solidFill>
                <a:effectLst/>
                <a:latin typeface="Arial" panose="020B0604020202020204" pitchFamily="34" charset="0"/>
              </a:rPr>
              <a:t>não</a:t>
            </a:r>
            <a:r>
              <a:rPr kumimoji="0" lang="es-BO" altLang="es-BO" sz="1600" b="1" i="0" u="none" strike="noStrike" cap="none" normalizeH="0" baseline="0" dirty="0">
                <a:ln>
                  <a:noFill/>
                </a:ln>
                <a:solidFill>
                  <a:schemeClr val="accent4">
                    <a:lumMod val="50000"/>
                  </a:schemeClr>
                </a:solidFill>
                <a:effectLst/>
                <a:latin typeface="Arial" panose="020B0604020202020204" pitchFamily="34" charset="0"/>
              </a:rPr>
              <a:t> elimina o </a:t>
            </a:r>
            <a:r>
              <a:rPr kumimoji="0" lang="es-BO" altLang="es-BO" sz="1600" b="1" i="0" u="none" strike="noStrike" cap="none" normalizeH="0" baseline="0" dirty="0" err="1">
                <a:ln>
                  <a:noFill/>
                </a:ln>
                <a:solidFill>
                  <a:schemeClr val="accent4">
                    <a:lumMod val="50000"/>
                  </a:schemeClr>
                </a:solidFill>
                <a:effectLst/>
                <a:latin typeface="Arial" panose="020B0604020202020204" pitchFamily="34" charset="0"/>
              </a:rPr>
              <a:t>conflito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Portanto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o que estamos realmente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medindo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é a </a:t>
            </a:r>
            <a:r>
              <a:rPr kumimoji="0" lang="es-BO" altLang="es-BO" sz="1600" b="1" i="0" u="none" strike="noStrike" cap="none" normalizeH="0" baseline="0" dirty="0" err="1">
                <a:ln>
                  <a:noFill/>
                </a:ln>
                <a:solidFill>
                  <a:schemeClr val="accent4">
                    <a:lumMod val="50000"/>
                  </a:schemeClr>
                </a:solidFill>
                <a:effectLst/>
                <a:latin typeface="Arial" panose="020B0604020202020204" pitchFamily="34" charset="0"/>
              </a:rPr>
              <a:t>capacidade</a:t>
            </a:r>
            <a:r>
              <a:rPr kumimoji="0" lang="es-BO" altLang="es-BO" sz="1600" b="1" i="0" u="none" strike="noStrike" cap="none" normalizeH="0" baseline="0" dirty="0">
                <a:ln>
                  <a:noFill/>
                </a:ln>
                <a:solidFill>
                  <a:schemeClr val="accent4">
                    <a:lumMod val="50000"/>
                  </a:schemeClr>
                </a:solidFill>
                <a:effectLst/>
                <a:latin typeface="Arial" panose="020B0604020202020204" pitchFamily="34" charset="0"/>
              </a:rPr>
              <a:t> de </a:t>
            </a:r>
            <a:r>
              <a:rPr kumimoji="0" lang="es-BO" altLang="es-BO" sz="1600" b="1" i="0" u="none" strike="noStrike" cap="none" normalizeH="0" baseline="0" dirty="0" err="1">
                <a:ln>
                  <a:noFill/>
                </a:ln>
                <a:solidFill>
                  <a:schemeClr val="accent4">
                    <a:lumMod val="50000"/>
                  </a:schemeClr>
                </a:solidFill>
                <a:effectLst/>
                <a:latin typeface="Arial" panose="020B0604020202020204" pitchFamily="34" charset="0"/>
              </a:rPr>
              <a:t>resposta</a:t>
            </a:r>
            <a:r>
              <a:rPr kumimoji="0" lang="es-BO" altLang="es-BO" sz="1600" b="1" i="0" u="none" strike="noStrike" cap="none" normalizeH="0" baseline="0" dirty="0">
                <a:ln>
                  <a:noFill/>
                </a:ln>
                <a:solidFill>
                  <a:schemeClr val="accent4">
                    <a:lumMod val="50000"/>
                  </a:schemeClr>
                </a:solidFill>
                <a:effectLst/>
                <a:latin typeface="Arial" panose="020B0604020202020204" pitchFamily="34" charset="0"/>
              </a:rPr>
              <a:t> cooperativa</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e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não</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o </a:t>
            </a:r>
            <a:r>
              <a:rPr kumimoji="0" lang="es-BO" altLang="es-BO" sz="1600" b="0" i="0" u="none" strike="noStrike" cap="none" normalizeH="0" baseline="0" dirty="0" err="1">
                <a:ln>
                  <a:noFill/>
                </a:ln>
                <a:solidFill>
                  <a:schemeClr val="accent4">
                    <a:lumMod val="50000"/>
                  </a:schemeClr>
                </a:solidFill>
                <a:effectLst/>
                <a:latin typeface="Arial" panose="020B0604020202020204" pitchFamily="34" charset="0"/>
              </a:rPr>
              <a:t>nível</a:t>
            </a:r>
            <a:r>
              <a:rPr kumimoji="0" lang="es-BO" altLang="es-BO" sz="1600" b="0" i="0" u="none" strike="noStrike" cap="none" normalizeH="0" baseline="0" dirty="0">
                <a:ln>
                  <a:noFill/>
                </a:ln>
                <a:solidFill>
                  <a:schemeClr val="accent4">
                    <a:lumMod val="50000"/>
                  </a:schemeClr>
                </a:solidFill>
                <a:effectLst/>
                <a:latin typeface="Arial" panose="020B0604020202020204" pitchFamily="34" charset="0"/>
              </a:rPr>
              <a:t> de paz no mundo.</a:t>
            </a:r>
          </a:p>
        </p:txBody>
      </p:sp>
      <p:pic>
        <p:nvPicPr>
          <p:cNvPr id="18" name="Imagen 17">
            <a:extLst>
              <a:ext uri="{FF2B5EF4-FFF2-40B4-BE49-F238E27FC236}">
                <a16:creationId xmlns:a16="http://schemas.microsoft.com/office/drawing/2014/main" id="{EADBC50E-8DF6-4CE8-B33C-9CFFBDDEA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5030" y="2931999"/>
            <a:ext cx="1761939" cy="1688247"/>
          </a:xfrm>
          <a:prstGeom prst="rect">
            <a:avLst/>
          </a:prstGeom>
        </p:spPr>
      </p:pic>
      <p:sp>
        <p:nvSpPr>
          <p:cNvPr id="6" name="CuadroTexto 5">
            <a:extLst>
              <a:ext uri="{FF2B5EF4-FFF2-40B4-BE49-F238E27FC236}">
                <a16:creationId xmlns:a16="http://schemas.microsoft.com/office/drawing/2014/main" id="{8138354A-264A-4B86-9D31-6E855B72550C}"/>
              </a:ext>
            </a:extLst>
          </p:cNvPr>
          <p:cNvSpPr txBox="1"/>
          <p:nvPr/>
        </p:nvSpPr>
        <p:spPr>
          <a:xfrm>
            <a:off x="449943" y="5037172"/>
            <a:ext cx="5355771" cy="1200329"/>
          </a:xfrm>
          <a:prstGeom prst="rect">
            <a:avLst/>
          </a:prstGeom>
          <a:noFill/>
        </p:spPr>
        <p:txBody>
          <a:bodyPr wrap="square" rtlCol="0">
            <a:spAutoFit/>
          </a:bodyPr>
          <a:lstStyle/>
          <a:p>
            <a:r>
              <a:rPr lang="es-ES" dirty="0">
                <a:solidFill>
                  <a:srgbClr val="0070C0"/>
                </a:solidFill>
                <a:latin typeface="Arial Narrow" panose="020B0606020202030204" pitchFamily="34" charset="0"/>
              </a:rPr>
              <a:t>Analizaremos 5 indicadores para cada ciclo: Buena Voluntad, Cooperación, Consciencia de unidad humana, Servicio organizado y el Alcance… dando evidencias históricas que avalen cada una de estos indicadores.</a:t>
            </a:r>
            <a:endParaRPr lang="es-BO" dirty="0">
              <a:solidFill>
                <a:srgbClr val="0070C0"/>
              </a:solidFill>
              <a:latin typeface="Arial Narrow" panose="020B0606020202030204" pitchFamily="34" charset="0"/>
            </a:endParaRPr>
          </a:p>
        </p:txBody>
      </p:sp>
      <p:sp>
        <p:nvSpPr>
          <p:cNvPr id="7" name="CuadroTexto 6">
            <a:extLst>
              <a:ext uri="{FF2B5EF4-FFF2-40B4-BE49-F238E27FC236}">
                <a16:creationId xmlns:a16="http://schemas.microsoft.com/office/drawing/2014/main" id="{CE3CFCAB-AEE6-4F6D-A050-B948F25C83D0}"/>
              </a:ext>
            </a:extLst>
          </p:cNvPr>
          <p:cNvSpPr txBox="1"/>
          <p:nvPr/>
        </p:nvSpPr>
        <p:spPr>
          <a:xfrm>
            <a:off x="6574972" y="5042995"/>
            <a:ext cx="5152606" cy="120032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pt-BR" dirty="0">
                <a:solidFill>
                  <a:schemeClr val="accent4">
                    <a:lumMod val="75000"/>
                  </a:schemeClr>
                </a:solidFill>
                <a:latin typeface="Arial Narrow" panose="020B0606020202030204" pitchFamily="34" charset="0"/>
              </a:rPr>
              <a:t>Analisaremos 5 indicadores para cada ciclo: Boa Vontade, Cooperação, Consciência de unidade humana, Serviço organizado e Alcance... apresentando evidências históricas que respaldem cada um desses indicadores.</a:t>
            </a:r>
            <a:endParaRPr kumimoji="0" lang="es-BO" altLang="es-BO" sz="1800" i="0" u="none" strike="noStrike" cap="none" normalizeH="0" baseline="0" dirty="0">
              <a:ln>
                <a:noFill/>
              </a:ln>
              <a:solidFill>
                <a:schemeClr val="accent4">
                  <a:lumMod val="75000"/>
                </a:schemeClr>
              </a:solidFill>
              <a:effectLst/>
              <a:latin typeface="Arial Narrow" panose="020B0606020202030204" pitchFamily="34" charset="0"/>
            </a:endParaRPr>
          </a:p>
        </p:txBody>
      </p:sp>
    </p:spTree>
    <p:extLst>
      <p:ext uri="{BB962C8B-B14F-4D97-AF65-F5344CB8AC3E}">
        <p14:creationId xmlns:p14="http://schemas.microsoft.com/office/powerpoint/2010/main" val="1281954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53A1C5B-0CAA-43C0-A1D8-041523C0F245}"/>
              </a:ext>
            </a:extLst>
          </p:cNvPr>
          <p:cNvSpPr txBox="1"/>
          <p:nvPr/>
        </p:nvSpPr>
        <p:spPr>
          <a:xfrm>
            <a:off x="0" y="468774"/>
            <a:ext cx="12192000" cy="646331"/>
          </a:xfrm>
          <a:prstGeom prst="rect">
            <a:avLst/>
          </a:prstGeom>
          <a:noFill/>
        </p:spPr>
        <p:txBody>
          <a:bodyPr wrap="square" rtlCol="0">
            <a:spAutoFit/>
          </a:bodyPr>
          <a:lstStyle/>
          <a:p>
            <a:pPr algn="ctr"/>
            <a:r>
              <a:rPr lang="es-BO" sz="1800" b="1" kern="1800" dirty="0">
                <a:solidFill>
                  <a:srgbClr val="0070C0"/>
                </a:solidFill>
                <a:effectLst/>
                <a:latin typeface="Arial" panose="020B0604020202020204" pitchFamily="34" charset="0"/>
                <a:ea typeface="Times New Roman" panose="02020603050405020304" pitchFamily="18" charset="0"/>
              </a:rPr>
              <a:t>1935 – 1942 </a:t>
            </a:r>
            <a:endParaRPr lang="es-BO" b="1" kern="1800" dirty="0">
              <a:solidFill>
                <a:srgbClr val="0070C0"/>
              </a:solidFill>
              <a:latin typeface="Arial" panose="020B0604020202020204" pitchFamily="34" charset="0"/>
              <a:ea typeface="Times New Roman" panose="02020603050405020304" pitchFamily="18" charset="0"/>
            </a:endParaRPr>
          </a:p>
          <a:p>
            <a:pPr algn="ctr"/>
            <a:r>
              <a:rPr lang="es-ES" dirty="0">
                <a:solidFill>
                  <a:srgbClr val="0070C0"/>
                </a:solidFill>
                <a:latin typeface="Arial" panose="020B0604020202020204" pitchFamily="34" charset="0"/>
                <a:cs typeface="Arial" panose="020B0604020202020204" pitchFamily="34" charset="0"/>
              </a:rPr>
              <a:t>De la conciencia predominantemente nacional hacia la cooperación internacional</a:t>
            </a:r>
            <a:endParaRPr lang="es-BO" sz="1800" dirty="0">
              <a:solidFill>
                <a:srgbClr val="0070C0"/>
              </a:solidFill>
              <a:effectLst/>
              <a:latin typeface="Arial" panose="020B0604020202020204" pitchFamily="34" charset="0"/>
              <a:ea typeface="Aptos" panose="02110004020202020204"/>
              <a:cs typeface="Arial" panose="020B0604020202020204" pitchFamily="34" charset="0"/>
            </a:endParaRPr>
          </a:p>
        </p:txBody>
      </p:sp>
      <p:graphicFrame>
        <p:nvGraphicFramePr>
          <p:cNvPr id="4" name="Tabla 3">
            <a:extLst>
              <a:ext uri="{FF2B5EF4-FFF2-40B4-BE49-F238E27FC236}">
                <a16:creationId xmlns:a16="http://schemas.microsoft.com/office/drawing/2014/main" id="{B1BAA895-B040-4F3B-A5F2-A49EB8785ECB}"/>
              </a:ext>
            </a:extLst>
          </p:cNvPr>
          <p:cNvGraphicFramePr>
            <a:graphicFrameLocks noGrp="1"/>
          </p:cNvGraphicFramePr>
          <p:nvPr>
            <p:extLst>
              <p:ext uri="{D42A27DB-BD31-4B8C-83A1-F6EECF244321}">
                <p14:modId xmlns:p14="http://schemas.microsoft.com/office/powerpoint/2010/main" val="474586063"/>
              </p:ext>
            </p:extLst>
          </p:nvPr>
        </p:nvGraphicFramePr>
        <p:xfrm>
          <a:off x="1523999" y="1340413"/>
          <a:ext cx="9274630" cy="4189529"/>
        </p:xfrm>
        <a:graphic>
          <a:graphicData uri="http://schemas.openxmlformats.org/drawingml/2006/table">
            <a:tbl>
              <a:tblPr>
                <a:tableStyleId>{775DCB02-9BB8-47FD-8907-85C794F793BA}</a:tableStyleId>
              </a:tblPr>
              <a:tblGrid>
                <a:gridCol w="4637315">
                  <a:extLst>
                    <a:ext uri="{9D8B030D-6E8A-4147-A177-3AD203B41FA5}">
                      <a16:colId xmlns:a16="http://schemas.microsoft.com/office/drawing/2014/main" val="3174233197"/>
                    </a:ext>
                  </a:extLst>
                </a:gridCol>
                <a:gridCol w="4637315">
                  <a:extLst>
                    <a:ext uri="{9D8B030D-6E8A-4147-A177-3AD203B41FA5}">
                      <a16:colId xmlns:a16="http://schemas.microsoft.com/office/drawing/2014/main" val="1815491756"/>
                    </a:ext>
                  </a:extLst>
                </a:gridCol>
              </a:tblGrid>
              <a:tr h="314605">
                <a:tc>
                  <a:txBody>
                    <a:bodyPr/>
                    <a:lstStyle/>
                    <a:p>
                      <a:pPr algn="ctr"/>
                      <a:r>
                        <a:rPr lang="es-BO" sz="1500" b="1" dirty="0">
                          <a:solidFill>
                            <a:schemeClr val="bg1"/>
                          </a:solidFill>
                        </a:rPr>
                        <a:t>Indicador</a:t>
                      </a:r>
                    </a:p>
                  </a:txBody>
                  <a:tcPr marL="73751" marR="73751" marT="36876" marB="36876" anchor="ctr">
                    <a:solidFill>
                      <a:schemeClr val="accent4">
                        <a:lumMod val="75000"/>
                      </a:schemeClr>
                    </a:solidFill>
                  </a:tcPr>
                </a:tc>
                <a:tc>
                  <a:txBody>
                    <a:bodyPr/>
                    <a:lstStyle/>
                    <a:p>
                      <a:pPr algn="ctr"/>
                      <a:r>
                        <a:rPr lang="es-BO" sz="1500" b="1" dirty="0">
                          <a:solidFill>
                            <a:schemeClr val="bg1"/>
                          </a:solidFill>
                        </a:rPr>
                        <a:t>Evidencias históricas</a:t>
                      </a:r>
                    </a:p>
                  </a:txBody>
                  <a:tcPr marL="73751" marR="73751" marT="36876" marB="36876" anchor="ctr">
                    <a:solidFill>
                      <a:schemeClr val="accent4">
                        <a:lumMod val="75000"/>
                      </a:schemeClr>
                    </a:solidFill>
                  </a:tcPr>
                </a:tc>
                <a:extLst>
                  <a:ext uri="{0D108BD9-81ED-4DB2-BD59-A6C34878D82A}">
                    <a16:rowId xmlns:a16="http://schemas.microsoft.com/office/drawing/2014/main" val="1629425672"/>
                  </a:ext>
                </a:extLst>
              </a:tr>
              <a:tr h="1028197">
                <a:tc>
                  <a:txBody>
                    <a:bodyPr/>
                    <a:lstStyle/>
                    <a:p>
                      <a:r>
                        <a:rPr lang="es-BO" sz="1500" b="1" dirty="0"/>
                        <a:t>Buena voluntad</a:t>
                      </a:r>
                      <a:endParaRPr lang="es-BO" sz="1500" dirty="0"/>
                    </a:p>
                  </a:txBody>
                  <a:tcPr marL="73751" marR="73751" marT="36876" marB="36876" anchor="ctr"/>
                </a:tc>
                <a:tc>
                  <a:txBody>
                    <a:bodyPr/>
                    <a:lstStyle/>
                    <a:p>
                      <a:r>
                        <a:rPr lang="es-ES" sz="1500" dirty="0"/>
                        <a:t>1. Ayuda internacional a poblaciones afectadas por guerras y desplazamientos. 2. Movilización humanitaria alrededor de la Segunda Guerra Mundial. 3. Crecimiento de organizaciones voluntarias y humanitarias transnacionales.</a:t>
                      </a:r>
                    </a:p>
                  </a:txBody>
                  <a:tcPr marL="73751" marR="73751" marT="36876" marB="36876" anchor="ctr"/>
                </a:tc>
                <a:extLst>
                  <a:ext uri="{0D108BD9-81ED-4DB2-BD59-A6C34878D82A}">
                    <a16:rowId xmlns:a16="http://schemas.microsoft.com/office/drawing/2014/main" val="709098937"/>
                  </a:ext>
                </a:extLst>
              </a:tr>
              <a:tr h="1028197">
                <a:tc>
                  <a:txBody>
                    <a:bodyPr/>
                    <a:lstStyle/>
                    <a:p>
                      <a:r>
                        <a:rPr lang="es-BO" sz="1500" b="1" dirty="0"/>
                        <a:t>Cooperación</a:t>
                      </a:r>
                      <a:endParaRPr lang="es-BO" sz="1500" dirty="0"/>
                    </a:p>
                  </a:txBody>
                  <a:tcPr marL="73751" marR="73751" marT="36876" marB="36876" anchor="ctr"/>
                </a:tc>
                <a:tc>
                  <a:txBody>
                    <a:bodyPr/>
                    <a:lstStyle/>
                    <a:p>
                      <a:r>
                        <a:rPr lang="es-BO" sz="1500" dirty="0"/>
                        <a:t>1. Carta del Atlántico, 1941. 2. Declaración de las Naciones Unidas, 1942, firmada inicialmente por 26 Estados. 3. Compromiso de coordinar recursos para enfrentar conjuntamente al Eje. </a:t>
                      </a:r>
                    </a:p>
                  </a:txBody>
                  <a:tcPr marL="73751" marR="73751" marT="36876" marB="36876" anchor="ctr"/>
                </a:tc>
                <a:extLst>
                  <a:ext uri="{0D108BD9-81ED-4DB2-BD59-A6C34878D82A}">
                    <a16:rowId xmlns:a16="http://schemas.microsoft.com/office/drawing/2014/main" val="3467040005"/>
                  </a:ext>
                </a:extLst>
              </a:tr>
              <a:tr h="1028197">
                <a:tc>
                  <a:txBody>
                    <a:bodyPr/>
                    <a:lstStyle/>
                    <a:p>
                      <a:r>
                        <a:rPr lang="es-BO" sz="1500" b="1"/>
                        <a:t>Conciencia de unidad humana</a:t>
                      </a:r>
                      <a:endParaRPr lang="es-BO" sz="1500"/>
                    </a:p>
                  </a:txBody>
                  <a:tcPr marL="73751" marR="73751" marT="36876" marB="36876" anchor="ctr"/>
                </a:tc>
                <a:tc>
                  <a:txBody>
                    <a:bodyPr/>
                    <a:lstStyle/>
                    <a:p>
                      <a:r>
                        <a:rPr lang="es-ES" sz="1500" dirty="0"/>
                        <a:t>1. Idea de una seguridad internacional común. 2. Principio de que los pueblos debían poder determinar su futuro. 3. Primer uso oficial de “Naciones Unidas”, concepto que supera la identificación exclusivamente nacional. </a:t>
                      </a:r>
                    </a:p>
                  </a:txBody>
                  <a:tcPr marL="73751" marR="73751" marT="36876" marB="36876" anchor="ctr"/>
                </a:tc>
                <a:extLst>
                  <a:ext uri="{0D108BD9-81ED-4DB2-BD59-A6C34878D82A}">
                    <a16:rowId xmlns:a16="http://schemas.microsoft.com/office/drawing/2014/main" val="448451335"/>
                  </a:ext>
                </a:extLst>
              </a:tr>
              <a:tr h="790333">
                <a:tc>
                  <a:txBody>
                    <a:bodyPr/>
                    <a:lstStyle/>
                    <a:p>
                      <a:r>
                        <a:rPr lang="es-BO" sz="1500" b="1"/>
                        <a:t>Servicio organizado</a:t>
                      </a:r>
                      <a:endParaRPr lang="es-BO" sz="1500"/>
                    </a:p>
                  </a:txBody>
                  <a:tcPr marL="73751" marR="73751" marT="36876" marB="36876" anchor="ctr"/>
                </a:tc>
                <a:tc>
                  <a:txBody>
                    <a:bodyPr/>
                    <a:lstStyle/>
                    <a:p>
                      <a:r>
                        <a:rPr lang="es-ES" sz="1500" dirty="0"/>
                        <a:t>1. Coordinación aliada. 2. Preparación de una futura organización internacional. 3. Redes humanitarias y de ayuda a víctimas de guerra.</a:t>
                      </a:r>
                    </a:p>
                  </a:txBody>
                  <a:tcPr marL="73751" marR="73751" marT="36876" marB="36876" anchor="ctr"/>
                </a:tc>
                <a:extLst>
                  <a:ext uri="{0D108BD9-81ED-4DB2-BD59-A6C34878D82A}">
                    <a16:rowId xmlns:a16="http://schemas.microsoft.com/office/drawing/2014/main" val="1643480920"/>
                  </a:ext>
                </a:extLst>
              </a:tr>
            </a:tbl>
          </a:graphicData>
        </a:graphic>
      </p:graphicFrame>
      <p:sp>
        <p:nvSpPr>
          <p:cNvPr id="5" name="CuadroTexto 4">
            <a:extLst>
              <a:ext uri="{FF2B5EF4-FFF2-40B4-BE49-F238E27FC236}">
                <a16:creationId xmlns:a16="http://schemas.microsoft.com/office/drawing/2014/main" id="{84F756AE-0A82-4934-B13D-F3F3F0E0081B}"/>
              </a:ext>
            </a:extLst>
          </p:cNvPr>
          <p:cNvSpPr txBox="1"/>
          <p:nvPr/>
        </p:nvSpPr>
        <p:spPr>
          <a:xfrm>
            <a:off x="1509482" y="5878290"/>
            <a:ext cx="9274629" cy="646331"/>
          </a:xfrm>
          <a:prstGeom prst="rect">
            <a:avLst/>
          </a:prstGeom>
          <a:noFill/>
        </p:spPr>
        <p:txBody>
          <a:bodyPr wrap="square" rtlCol="0">
            <a:spAutoFit/>
          </a:bodyPr>
          <a:lstStyle/>
          <a:p>
            <a:r>
              <a:rPr lang="es-ES" dirty="0">
                <a:solidFill>
                  <a:srgbClr val="0070C0"/>
                </a:solidFill>
                <a:latin typeface="Arial Narrow" panose="020B0606020202030204" pitchFamily="34" charset="0"/>
                <a:cs typeface="Arial" panose="020B0604020202020204" pitchFamily="34" charset="0"/>
              </a:rPr>
              <a:t>Es un cambio importante porque la cooperación deja de ser solamente diplomacia ocasional y empieza </a:t>
            </a:r>
          </a:p>
          <a:p>
            <a:r>
              <a:rPr lang="es-ES" dirty="0">
                <a:solidFill>
                  <a:srgbClr val="0070C0"/>
                </a:solidFill>
                <a:latin typeface="Arial Narrow" panose="020B0606020202030204" pitchFamily="34" charset="0"/>
                <a:cs typeface="Arial" panose="020B0604020202020204" pitchFamily="34" charset="0"/>
              </a:rPr>
              <a:t>a convertirse en </a:t>
            </a:r>
            <a:r>
              <a:rPr lang="es-ES" b="1" dirty="0">
                <a:solidFill>
                  <a:srgbClr val="0070C0"/>
                </a:solidFill>
                <a:latin typeface="Arial Narrow" panose="020B0606020202030204" pitchFamily="34" charset="0"/>
                <a:cs typeface="Arial" panose="020B0604020202020204" pitchFamily="34" charset="0"/>
              </a:rPr>
              <a:t>principio organizador de un nuevo orden internacional</a:t>
            </a:r>
            <a:r>
              <a:rPr lang="es-ES" dirty="0">
                <a:latin typeface="Arial Narrow" panose="020B0606020202030204" pitchFamily="34" charset="0"/>
                <a:cs typeface="Arial" panose="020B0604020202020204" pitchFamily="34" charset="0"/>
              </a:rPr>
              <a:t>.</a:t>
            </a:r>
            <a:endParaRPr lang="es-BO" dirty="0">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3656061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53A1C5B-0CAA-43C0-A1D8-041523C0F245}"/>
              </a:ext>
            </a:extLst>
          </p:cNvPr>
          <p:cNvSpPr txBox="1"/>
          <p:nvPr/>
        </p:nvSpPr>
        <p:spPr>
          <a:xfrm>
            <a:off x="0" y="468774"/>
            <a:ext cx="12192000" cy="646331"/>
          </a:xfrm>
          <a:prstGeom prst="rect">
            <a:avLst/>
          </a:prstGeom>
          <a:noFill/>
        </p:spPr>
        <p:txBody>
          <a:bodyPr wrap="square" rtlCol="0">
            <a:spAutoFit/>
          </a:bodyPr>
          <a:lstStyle/>
          <a:p>
            <a:pPr algn="ctr"/>
            <a:r>
              <a:rPr lang="es-BO" b="1" kern="1800" dirty="0">
                <a:solidFill>
                  <a:srgbClr val="0070C0"/>
                </a:solidFill>
                <a:effectLst/>
                <a:latin typeface="Arial Narrow" panose="020B0606020202030204" pitchFamily="34" charset="0"/>
                <a:ea typeface="Times New Roman" panose="02020603050405020304" pitchFamily="18" charset="0"/>
              </a:rPr>
              <a:t>1942 – 1949 </a:t>
            </a:r>
            <a:endParaRPr lang="es-BO" b="1" kern="1800" dirty="0">
              <a:solidFill>
                <a:srgbClr val="0070C0"/>
              </a:solidFill>
              <a:latin typeface="Arial Narrow" panose="020B0606020202030204" pitchFamily="34" charset="0"/>
              <a:ea typeface="Times New Roman" panose="02020603050405020304" pitchFamily="18" charset="0"/>
            </a:endParaRPr>
          </a:p>
          <a:p>
            <a:pPr algn="ctr">
              <a:lnSpc>
                <a:spcPct val="107000"/>
              </a:lnSpc>
              <a:spcAft>
                <a:spcPts val="800"/>
              </a:spcAft>
            </a:pPr>
            <a:r>
              <a:rPr lang="es-ES" dirty="0">
                <a:solidFill>
                  <a:srgbClr val="0070C0"/>
                </a:solidFill>
                <a:latin typeface="Arial" panose="020B0604020202020204" pitchFamily="34" charset="0"/>
                <a:cs typeface="Arial" panose="020B0604020202020204" pitchFamily="34" charset="0"/>
              </a:rPr>
              <a:t>De la cooperación frente al conflicto hacia la formulación de principios universales</a:t>
            </a:r>
            <a:endParaRPr lang="es-BO" dirty="0">
              <a:solidFill>
                <a:srgbClr val="0070C0"/>
              </a:solidFill>
              <a:effectLst/>
              <a:latin typeface="Arial" panose="020B0604020202020204" pitchFamily="34" charset="0"/>
              <a:ea typeface="Aptos" panose="02110004020202020204"/>
              <a:cs typeface="Arial" panose="020B0604020202020204" pitchFamily="34" charset="0"/>
            </a:endParaRPr>
          </a:p>
        </p:txBody>
      </p:sp>
      <p:graphicFrame>
        <p:nvGraphicFramePr>
          <p:cNvPr id="4" name="Tabla 3">
            <a:extLst>
              <a:ext uri="{FF2B5EF4-FFF2-40B4-BE49-F238E27FC236}">
                <a16:creationId xmlns:a16="http://schemas.microsoft.com/office/drawing/2014/main" id="{DDA60EBD-3A60-419A-A29F-49FF7D2CAEFA}"/>
              </a:ext>
            </a:extLst>
          </p:cNvPr>
          <p:cNvGraphicFramePr>
            <a:graphicFrameLocks noGrp="1"/>
          </p:cNvGraphicFramePr>
          <p:nvPr>
            <p:extLst>
              <p:ext uri="{D42A27DB-BD31-4B8C-83A1-F6EECF244321}">
                <p14:modId xmlns:p14="http://schemas.microsoft.com/office/powerpoint/2010/main" val="4278348509"/>
              </p:ext>
            </p:extLst>
          </p:nvPr>
        </p:nvGraphicFramePr>
        <p:xfrm>
          <a:off x="1480455" y="1335314"/>
          <a:ext cx="9129486" cy="4184979"/>
        </p:xfrm>
        <a:graphic>
          <a:graphicData uri="http://schemas.openxmlformats.org/drawingml/2006/table">
            <a:tbl>
              <a:tblPr>
                <a:tableStyleId>{775DCB02-9BB8-47FD-8907-85C794F793BA}</a:tableStyleId>
              </a:tblPr>
              <a:tblGrid>
                <a:gridCol w="4564743">
                  <a:extLst>
                    <a:ext uri="{9D8B030D-6E8A-4147-A177-3AD203B41FA5}">
                      <a16:colId xmlns:a16="http://schemas.microsoft.com/office/drawing/2014/main" val="3618344239"/>
                    </a:ext>
                  </a:extLst>
                </a:gridCol>
                <a:gridCol w="4564743">
                  <a:extLst>
                    <a:ext uri="{9D8B030D-6E8A-4147-A177-3AD203B41FA5}">
                      <a16:colId xmlns:a16="http://schemas.microsoft.com/office/drawing/2014/main" val="404186312"/>
                    </a:ext>
                  </a:extLst>
                </a:gridCol>
              </a:tblGrid>
              <a:tr h="322564">
                <a:tc>
                  <a:txBody>
                    <a:bodyPr/>
                    <a:lstStyle/>
                    <a:p>
                      <a:pPr algn="ctr"/>
                      <a:r>
                        <a:rPr lang="es-BO" sz="1500" b="1">
                          <a:solidFill>
                            <a:schemeClr val="bg1"/>
                          </a:solidFill>
                        </a:rPr>
                        <a:t>Indicador</a:t>
                      </a:r>
                    </a:p>
                  </a:txBody>
                  <a:tcPr marL="67813" marR="67813" marT="33907" marB="33907" anchor="ctr">
                    <a:solidFill>
                      <a:schemeClr val="accent4">
                        <a:lumMod val="75000"/>
                      </a:schemeClr>
                    </a:solidFill>
                  </a:tcPr>
                </a:tc>
                <a:tc>
                  <a:txBody>
                    <a:bodyPr/>
                    <a:lstStyle/>
                    <a:p>
                      <a:pPr algn="ctr"/>
                      <a:r>
                        <a:rPr lang="es-BO" sz="1500" b="1" dirty="0">
                          <a:solidFill>
                            <a:schemeClr val="bg1"/>
                          </a:solidFill>
                        </a:rPr>
                        <a:t>Evidencias</a:t>
                      </a:r>
                    </a:p>
                  </a:txBody>
                  <a:tcPr marL="67813" marR="67813" marT="33907" marB="33907" anchor="ctr">
                    <a:solidFill>
                      <a:schemeClr val="accent4">
                        <a:lumMod val="75000"/>
                      </a:schemeClr>
                    </a:solidFill>
                  </a:tcPr>
                </a:tc>
                <a:extLst>
                  <a:ext uri="{0D108BD9-81ED-4DB2-BD59-A6C34878D82A}">
                    <a16:rowId xmlns:a16="http://schemas.microsoft.com/office/drawing/2014/main" val="1027464183"/>
                  </a:ext>
                </a:extLst>
              </a:tr>
              <a:tr h="1068866">
                <a:tc>
                  <a:txBody>
                    <a:bodyPr/>
                    <a:lstStyle/>
                    <a:p>
                      <a:r>
                        <a:rPr lang="es-BO" sz="1500" b="1"/>
                        <a:t>Buena voluntad</a:t>
                      </a:r>
                      <a:endParaRPr lang="es-BO" sz="1500"/>
                    </a:p>
                  </a:txBody>
                  <a:tcPr marL="67813" marR="67813" marT="33907" marB="33907" anchor="ctr"/>
                </a:tc>
                <a:tc>
                  <a:txBody>
                    <a:bodyPr/>
                    <a:lstStyle/>
                    <a:p>
                      <a:r>
                        <a:rPr lang="es-ES" sz="1500" dirty="0"/>
                        <a:t>1. Ayuda internacional a niños y poblaciones afectadas por la guerra. 2. Organizaciones humanitarias internacionales. 3. Reconstrucción y asistencia internacional de posguerra.</a:t>
                      </a:r>
                    </a:p>
                  </a:txBody>
                  <a:tcPr marL="67813" marR="67813" marT="33907" marB="33907" anchor="ctr"/>
                </a:tc>
                <a:extLst>
                  <a:ext uri="{0D108BD9-81ED-4DB2-BD59-A6C34878D82A}">
                    <a16:rowId xmlns:a16="http://schemas.microsoft.com/office/drawing/2014/main" val="3946328431"/>
                  </a:ext>
                </a:extLst>
              </a:tr>
              <a:tr h="820099">
                <a:tc>
                  <a:txBody>
                    <a:bodyPr/>
                    <a:lstStyle/>
                    <a:p>
                      <a:r>
                        <a:rPr lang="es-BO" sz="1500" b="1"/>
                        <a:t>Cooperación</a:t>
                      </a:r>
                      <a:endParaRPr lang="es-BO" sz="1500"/>
                    </a:p>
                  </a:txBody>
                  <a:tcPr marL="67813" marR="67813" marT="33907" marB="33907" anchor="ctr"/>
                </a:tc>
                <a:tc>
                  <a:txBody>
                    <a:bodyPr/>
                    <a:lstStyle/>
                    <a:p>
                      <a:r>
                        <a:rPr lang="es-ES" sz="1500" dirty="0"/>
                        <a:t>1. Creación de la ONU en 1945. 2. UNICEF en 1946. 3. Cooperación multilateral en reconstrucción, salud y alimentación.</a:t>
                      </a:r>
                    </a:p>
                  </a:txBody>
                  <a:tcPr marL="67813" marR="67813" marT="33907" marB="33907" anchor="ctr"/>
                </a:tc>
                <a:extLst>
                  <a:ext uri="{0D108BD9-81ED-4DB2-BD59-A6C34878D82A}">
                    <a16:rowId xmlns:a16="http://schemas.microsoft.com/office/drawing/2014/main" val="3628311121"/>
                  </a:ext>
                </a:extLst>
              </a:tr>
              <a:tr h="1402119">
                <a:tc>
                  <a:txBody>
                    <a:bodyPr/>
                    <a:lstStyle/>
                    <a:p>
                      <a:r>
                        <a:rPr lang="es-BO" sz="1500" b="1"/>
                        <a:t>Conciencia de unidad humana</a:t>
                      </a:r>
                      <a:endParaRPr lang="es-BO" sz="1500"/>
                    </a:p>
                  </a:txBody>
                  <a:tcPr marL="67813" marR="67813" marT="33907" marB="33907" anchor="ctr"/>
                </a:tc>
                <a:tc>
                  <a:txBody>
                    <a:bodyPr/>
                    <a:lstStyle/>
                    <a:p>
                      <a:r>
                        <a:rPr lang="es-ES" sz="1500" dirty="0"/>
                        <a:t>1. Carta de la ONU. 2. Declaración Universal de Derechos Humanos de 1948. 3. Reconocimiento de derechos inherentes a </a:t>
                      </a:r>
                      <a:r>
                        <a:rPr lang="es-ES" sz="1500" b="1" dirty="0"/>
                        <a:t>todos</a:t>
                      </a:r>
                      <a:r>
                        <a:rPr lang="es-ES" sz="1500" dirty="0"/>
                        <a:t> los seres humanos. La DUDH fue elaborada por representantes de distintas regiones y tradiciones jurídicas y culturales. </a:t>
                      </a:r>
                    </a:p>
                  </a:txBody>
                  <a:tcPr marL="67813" marR="67813" marT="33907" marB="33907" anchor="ctr"/>
                </a:tc>
                <a:extLst>
                  <a:ext uri="{0D108BD9-81ED-4DB2-BD59-A6C34878D82A}">
                    <a16:rowId xmlns:a16="http://schemas.microsoft.com/office/drawing/2014/main" val="1518086121"/>
                  </a:ext>
                </a:extLst>
              </a:tr>
              <a:tr h="571331">
                <a:tc>
                  <a:txBody>
                    <a:bodyPr/>
                    <a:lstStyle/>
                    <a:p>
                      <a:r>
                        <a:rPr lang="es-BO" sz="1500" b="1"/>
                        <a:t>Servicio organizado</a:t>
                      </a:r>
                      <a:endParaRPr lang="es-BO" sz="1500"/>
                    </a:p>
                  </a:txBody>
                  <a:tcPr marL="67813" marR="67813" marT="33907" marB="33907" anchor="ctr"/>
                </a:tc>
                <a:tc>
                  <a:txBody>
                    <a:bodyPr/>
                    <a:lstStyle/>
                    <a:p>
                      <a:r>
                        <a:rPr lang="es-ES" sz="1500" dirty="0"/>
                        <a:t>1. ONU. 2. UNICEF. 3. Sistema internacional de derechos humanos en formación.</a:t>
                      </a:r>
                    </a:p>
                  </a:txBody>
                  <a:tcPr marL="67813" marR="67813" marT="33907" marB="33907" anchor="ctr"/>
                </a:tc>
                <a:extLst>
                  <a:ext uri="{0D108BD9-81ED-4DB2-BD59-A6C34878D82A}">
                    <a16:rowId xmlns:a16="http://schemas.microsoft.com/office/drawing/2014/main" val="572998814"/>
                  </a:ext>
                </a:extLst>
              </a:tr>
            </a:tbl>
          </a:graphicData>
        </a:graphic>
      </p:graphicFrame>
      <p:sp>
        <p:nvSpPr>
          <p:cNvPr id="5" name="CuadroTexto 4">
            <a:extLst>
              <a:ext uri="{FF2B5EF4-FFF2-40B4-BE49-F238E27FC236}">
                <a16:creationId xmlns:a16="http://schemas.microsoft.com/office/drawing/2014/main" id="{CBB73A48-7222-48D3-93ED-99F86D61EDC2}"/>
              </a:ext>
            </a:extLst>
          </p:cNvPr>
          <p:cNvSpPr txBox="1"/>
          <p:nvPr/>
        </p:nvSpPr>
        <p:spPr>
          <a:xfrm>
            <a:off x="1509482" y="5878290"/>
            <a:ext cx="9274629" cy="646331"/>
          </a:xfrm>
          <a:prstGeom prst="rect">
            <a:avLst/>
          </a:prstGeom>
          <a:noFill/>
        </p:spPr>
        <p:txBody>
          <a:bodyPr wrap="square" rtlCol="0">
            <a:spAutoFit/>
          </a:bodyPr>
          <a:lstStyle/>
          <a:p>
            <a:r>
              <a:rPr lang="es-ES" dirty="0">
                <a:solidFill>
                  <a:srgbClr val="0070C0"/>
                </a:solidFill>
                <a:latin typeface="Arial Narrow" panose="020B0606020202030204" pitchFamily="34" charset="0"/>
                <a:cs typeface="Arial" panose="020B0604020202020204" pitchFamily="34" charset="0"/>
              </a:rPr>
              <a:t>Aquí aparece algo nuevo: ya no se trata solamente de </a:t>
            </a:r>
            <a:r>
              <a:rPr lang="es-ES" b="1" dirty="0">
                <a:solidFill>
                  <a:srgbClr val="0070C0"/>
                </a:solidFill>
                <a:latin typeface="Arial Narrow" panose="020B0606020202030204" pitchFamily="34" charset="0"/>
                <a:cs typeface="Arial" panose="020B0604020202020204" pitchFamily="34" charset="0"/>
              </a:rPr>
              <a:t>cooperar para alcanzar un objetivo</a:t>
            </a:r>
            <a:r>
              <a:rPr lang="es-ES" dirty="0">
                <a:solidFill>
                  <a:srgbClr val="0070C0"/>
                </a:solidFill>
                <a:latin typeface="Arial Narrow" panose="020B0606020202030204" pitchFamily="34" charset="0"/>
                <a:cs typeface="Arial" panose="020B0604020202020204" pitchFamily="34" charset="0"/>
              </a:rPr>
              <a:t>, sino de definir qué principios deberían ser válidos para toda la humanidad.</a:t>
            </a:r>
            <a:endParaRPr lang="es-BO" dirty="0">
              <a:solidFill>
                <a:srgbClr val="0070C0"/>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112458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53A1C5B-0CAA-43C0-A1D8-041523C0F245}"/>
              </a:ext>
            </a:extLst>
          </p:cNvPr>
          <p:cNvSpPr txBox="1"/>
          <p:nvPr/>
        </p:nvSpPr>
        <p:spPr>
          <a:xfrm>
            <a:off x="0" y="468774"/>
            <a:ext cx="12192000" cy="646331"/>
          </a:xfrm>
          <a:prstGeom prst="rect">
            <a:avLst/>
          </a:prstGeom>
          <a:noFill/>
        </p:spPr>
        <p:txBody>
          <a:bodyPr wrap="square" rtlCol="0">
            <a:spAutoFit/>
          </a:bodyPr>
          <a:lstStyle/>
          <a:p>
            <a:pPr algn="ctr"/>
            <a:r>
              <a:rPr lang="es-BO" b="1" kern="1800" dirty="0">
                <a:solidFill>
                  <a:srgbClr val="0070C0"/>
                </a:solidFill>
                <a:effectLst/>
                <a:latin typeface="Arial Narrow" panose="020B0606020202030204" pitchFamily="34" charset="0"/>
                <a:ea typeface="Times New Roman" panose="02020603050405020304" pitchFamily="18" charset="0"/>
              </a:rPr>
              <a:t>1949 – 1956 </a:t>
            </a:r>
            <a:endParaRPr lang="es-BO" b="1" kern="1800" dirty="0">
              <a:solidFill>
                <a:srgbClr val="0070C0"/>
              </a:solidFill>
              <a:latin typeface="Arial Narrow" panose="020B0606020202030204" pitchFamily="34" charset="0"/>
              <a:ea typeface="Times New Roman" panose="02020603050405020304" pitchFamily="18" charset="0"/>
            </a:endParaRPr>
          </a:p>
          <a:p>
            <a:pPr algn="ctr">
              <a:lnSpc>
                <a:spcPct val="107000"/>
              </a:lnSpc>
              <a:spcAft>
                <a:spcPts val="800"/>
              </a:spcAft>
            </a:pPr>
            <a:r>
              <a:rPr lang="es-ES" dirty="0">
                <a:solidFill>
                  <a:srgbClr val="0070C0"/>
                </a:solidFill>
                <a:latin typeface="Arial" panose="020B0604020202020204" pitchFamily="34" charset="0"/>
                <a:cs typeface="Arial" panose="020B0604020202020204" pitchFamily="34" charset="0"/>
              </a:rPr>
              <a:t>De los principios universales hacia la creación de estructuras permanentes.</a:t>
            </a:r>
            <a:endParaRPr lang="es-BO" sz="1800" dirty="0">
              <a:solidFill>
                <a:srgbClr val="0070C0"/>
              </a:solidFill>
              <a:effectLst/>
              <a:latin typeface="Arial" panose="020B0604020202020204" pitchFamily="34" charset="0"/>
              <a:ea typeface="Aptos" panose="02110004020202020204"/>
              <a:cs typeface="Arial" panose="020B0604020202020204" pitchFamily="34" charset="0"/>
            </a:endParaRPr>
          </a:p>
        </p:txBody>
      </p:sp>
      <p:graphicFrame>
        <p:nvGraphicFramePr>
          <p:cNvPr id="4" name="Tabla 3">
            <a:extLst>
              <a:ext uri="{FF2B5EF4-FFF2-40B4-BE49-F238E27FC236}">
                <a16:creationId xmlns:a16="http://schemas.microsoft.com/office/drawing/2014/main" id="{83918F16-8CE8-4D41-8719-FB75EE89CEA4}"/>
              </a:ext>
            </a:extLst>
          </p:cNvPr>
          <p:cNvGraphicFramePr>
            <a:graphicFrameLocks noGrp="1"/>
          </p:cNvGraphicFramePr>
          <p:nvPr>
            <p:extLst>
              <p:ext uri="{D42A27DB-BD31-4B8C-83A1-F6EECF244321}">
                <p14:modId xmlns:p14="http://schemas.microsoft.com/office/powerpoint/2010/main" val="2698072015"/>
              </p:ext>
            </p:extLst>
          </p:nvPr>
        </p:nvGraphicFramePr>
        <p:xfrm>
          <a:off x="1683657" y="1667329"/>
          <a:ext cx="9093028" cy="3594100"/>
        </p:xfrm>
        <a:graphic>
          <a:graphicData uri="http://schemas.openxmlformats.org/drawingml/2006/table">
            <a:tbl>
              <a:tblPr>
                <a:tableStyleId>{35758FB7-9AC5-4552-8A53-C91805E547FA}</a:tableStyleId>
              </a:tblPr>
              <a:tblGrid>
                <a:gridCol w="4546514">
                  <a:extLst>
                    <a:ext uri="{9D8B030D-6E8A-4147-A177-3AD203B41FA5}">
                      <a16:colId xmlns:a16="http://schemas.microsoft.com/office/drawing/2014/main" val="1941750870"/>
                    </a:ext>
                  </a:extLst>
                </a:gridCol>
                <a:gridCol w="4546514">
                  <a:extLst>
                    <a:ext uri="{9D8B030D-6E8A-4147-A177-3AD203B41FA5}">
                      <a16:colId xmlns:a16="http://schemas.microsoft.com/office/drawing/2014/main" val="955144120"/>
                    </a:ext>
                  </a:extLst>
                </a:gridCol>
              </a:tblGrid>
              <a:tr h="326736">
                <a:tc>
                  <a:txBody>
                    <a:bodyPr/>
                    <a:lstStyle/>
                    <a:p>
                      <a:pPr algn="ctr"/>
                      <a:r>
                        <a:rPr lang="es-BO" sz="1600" b="1">
                          <a:solidFill>
                            <a:schemeClr val="bg1"/>
                          </a:solidFill>
                        </a:rPr>
                        <a:t>Indicador</a:t>
                      </a:r>
                    </a:p>
                  </a:txBody>
                  <a:tcPr marL="81684" marR="81684" marT="40842" marB="40842" anchor="ctr"/>
                </a:tc>
                <a:tc>
                  <a:txBody>
                    <a:bodyPr/>
                    <a:lstStyle/>
                    <a:p>
                      <a:pPr algn="ctr"/>
                      <a:r>
                        <a:rPr lang="es-BO" sz="1600" b="1" dirty="0">
                          <a:solidFill>
                            <a:schemeClr val="bg1"/>
                          </a:solidFill>
                        </a:rPr>
                        <a:t>Evidencias</a:t>
                      </a:r>
                    </a:p>
                  </a:txBody>
                  <a:tcPr marL="81684" marR="81684" marT="40842" marB="40842" anchor="ctr"/>
                </a:tc>
                <a:extLst>
                  <a:ext uri="{0D108BD9-81ED-4DB2-BD59-A6C34878D82A}">
                    <a16:rowId xmlns:a16="http://schemas.microsoft.com/office/drawing/2014/main" val="564909124"/>
                  </a:ext>
                </a:extLst>
              </a:tr>
              <a:tr h="816841">
                <a:tc>
                  <a:txBody>
                    <a:bodyPr/>
                    <a:lstStyle/>
                    <a:p>
                      <a:r>
                        <a:rPr lang="es-BO" sz="1600" b="1"/>
                        <a:t>Buena voluntad</a:t>
                      </a:r>
                      <a:endParaRPr lang="es-BO" sz="1600"/>
                    </a:p>
                  </a:txBody>
                  <a:tcPr marL="81684" marR="81684" marT="40842" marB="40842" anchor="ctr"/>
                </a:tc>
                <a:tc>
                  <a:txBody>
                    <a:bodyPr/>
                    <a:lstStyle/>
                    <a:p>
                      <a:r>
                        <a:rPr lang="es-ES" sz="1600" dirty="0"/>
                        <a:t>1. Reconstrucción europea. 2. Programas internacionales de asistencia. 3. Consolidación de iniciativas de cooperación económica y social.</a:t>
                      </a:r>
                    </a:p>
                  </a:txBody>
                  <a:tcPr marL="81684" marR="81684" marT="40842" marB="40842" anchor="ctr"/>
                </a:tc>
                <a:extLst>
                  <a:ext uri="{0D108BD9-81ED-4DB2-BD59-A6C34878D82A}">
                    <a16:rowId xmlns:a16="http://schemas.microsoft.com/office/drawing/2014/main" val="1099922689"/>
                  </a:ext>
                </a:extLst>
              </a:tr>
              <a:tr h="571789">
                <a:tc>
                  <a:txBody>
                    <a:bodyPr/>
                    <a:lstStyle/>
                    <a:p>
                      <a:r>
                        <a:rPr lang="es-BO" sz="1600" b="1"/>
                        <a:t>Cooperación</a:t>
                      </a:r>
                      <a:endParaRPr lang="es-BO" sz="1600"/>
                    </a:p>
                  </a:txBody>
                  <a:tcPr marL="81684" marR="81684" marT="40842" marB="40842" anchor="ctr"/>
                </a:tc>
                <a:tc>
                  <a:txBody>
                    <a:bodyPr/>
                    <a:lstStyle/>
                    <a:p>
                      <a:r>
                        <a:rPr lang="es-ES" sz="1600" dirty="0"/>
                        <a:t>1. OTAN, 1949. 2. Consejo de Europa, 1949. 3. Integración europea mediante la CECA. </a:t>
                      </a:r>
                    </a:p>
                  </a:txBody>
                  <a:tcPr marL="81684" marR="81684" marT="40842" marB="40842" anchor="ctr"/>
                </a:tc>
                <a:extLst>
                  <a:ext uri="{0D108BD9-81ED-4DB2-BD59-A6C34878D82A}">
                    <a16:rowId xmlns:a16="http://schemas.microsoft.com/office/drawing/2014/main" val="1886597594"/>
                  </a:ext>
                </a:extLst>
              </a:tr>
              <a:tr h="1061893">
                <a:tc>
                  <a:txBody>
                    <a:bodyPr/>
                    <a:lstStyle/>
                    <a:p>
                      <a:r>
                        <a:rPr lang="es-BO" sz="1600" b="1"/>
                        <a:t>Conciencia de unidad humana</a:t>
                      </a:r>
                      <a:endParaRPr lang="es-BO" sz="1600"/>
                    </a:p>
                  </a:txBody>
                  <a:tcPr marL="81684" marR="81684" marT="40842" marB="40842" anchor="ctr"/>
                </a:tc>
                <a:tc>
                  <a:txBody>
                    <a:bodyPr/>
                    <a:lstStyle/>
                    <a:p>
                      <a:r>
                        <a:rPr lang="es-ES" sz="1600" dirty="0"/>
                        <a:t>1. DUDH como referencia universal. 2. Cooperación económica entendida como instrumento para evitar nuevas guerras. 3. Desarrollo de la idea de solidaridad internacional.</a:t>
                      </a:r>
                    </a:p>
                  </a:txBody>
                  <a:tcPr marL="81684" marR="81684" marT="40842" marB="40842" anchor="ctr"/>
                </a:tc>
                <a:extLst>
                  <a:ext uri="{0D108BD9-81ED-4DB2-BD59-A6C34878D82A}">
                    <a16:rowId xmlns:a16="http://schemas.microsoft.com/office/drawing/2014/main" val="3266616295"/>
                  </a:ext>
                </a:extLst>
              </a:tr>
              <a:tr h="816841">
                <a:tc>
                  <a:txBody>
                    <a:bodyPr/>
                    <a:lstStyle/>
                    <a:p>
                      <a:r>
                        <a:rPr lang="es-BO" sz="1600" b="1"/>
                        <a:t>Servicio organizado</a:t>
                      </a:r>
                      <a:endParaRPr lang="es-BO" sz="1600"/>
                    </a:p>
                  </a:txBody>
                  <a:tcPr marL="81684" marR="81684" marT="40842" marB="40842" anchor="ctr"/>
                </a:tc>
                <a:tc>
                  <a:txBody>
                    <a:bodyPr/>
                    <a:lstStyle/>
                    <a:p>
                      <a:r>
                        <a:rPr lang="es-ES" sz="1600" dirty="0"/>
                        <a:t>1. OTAN con 12 miembros fundadores. 2. Consejo de Europa. 3. CECA, primera institución supranacional europea. </a:t>
                      </a:r>
                    </a:p>
                  </a:txBody>
                  <a:tcPr marL="81684" marR="81684" marT="40842" marB="40842" anchor="ctr"/>
                </a:tc>
                <a:extLst>
                  <a:ext uri="{0D108BD9-81ED-4DB2-BD59-A6C34878D82A}">
                    <a16:rowId xmlns:a16="http://schemas.microsoft.com/office/drawing/2014/main" val="538088444"/>
                  </a:ext>
                </a:extLst>
              </a:tr>
            </a:tbl>
          </a:graphicData>
        </a:graphic>
      </p:graphicFrame>
      <p:sp>
        <p:nvSpPr>
          <p:cNvPr id="5" name="CuadroTexto 4">
            <a:extLst>
              <a:ext uri="{FF2B5EF4-FFF2-40B4-BE49-F238E27FC236}">
                <a16:creationId xmlns:a16="http://schemas.microsoft.com/office/drawing/2014/main" id="{29A418C2-637E-44BF-94B5-4EA55D7D58DA}"/>
              </a:ext>
            </a:extLst>
          </p:cNvPr>
          <p:cNvSpPr txBox="1"/>
          <p:nvPr/>
        </p:nvSpPr>
        <p:spPr>
          <a:xfrm>
            <a:off x="1683657" y="5747657"/>
            <a:ext cx="9093028" cy="646331"/>
          </a:xfrm>
          <a:prstGeom prst="rect">
            <a:avLst/>
          </a:prstGeom>
          <a:noFill/>
        </p:spPr>
        <p:txBody>
          <a:bodyPr wrap="square" rtlCol="0">
            <a:spAutoFit/>
          </a:bodyPr>
          <a:lstStyle/>
          <a:p>
            <a:r>
              <a:rPr lang="es-ES" dirty="0">
                <a:solidFill>
                  <a:srgbClr val="0070C0"/>
                </a:solidFill>
                <a:latin typeface="Arial Narrow" panose="020B0606020202030204" pitchFamily="34" charset="0"/>
                <a:cs typeface="Arial" panose="020B0604020202020204" pitchFamily="34" charset="0"/>
              </a:rPr>
              <a:t>La transformación fundamental es que la cooperación comienza a tener </a:t>
            </a:r>
            <a:r>
              <a:rPr lang="es-ES" b="1" dirty="0">
                <a:solidFill>
                  <a:srgbClr val="0070C0"/>
                </a:solidFill>
                <a:latin typeface="Arial Narrow" panose="020B0606020202030204" pitchFamily="34" charset="0"/>
                <a:cs typeface="Arial" panose="020B0604020202020204" pitchFamily="34" charset="0"/>
              </a:rPr>
              <a:t>estructuras permanentes, </a:t>
            </a:r>
          </a:p>
          <a:p>
            <a:r>
              <a:rPr lang="es-ES" b="1" dirty="0">
                <a:solidFill>
                  <a:srgbClr val="0070C0"/>
                </a:solidFill>
                <a:latin typeface="Arial Narrow" panose="020B0606020202030204" pitchFamily="34" charset="0"/>
                <a:cs typeface="Arial" panose="020B0604020202020204" pitchFamily="34" charset="0"/>
              </a:rPr>
              <a:t>reglas, organismos y mecanismos propios</a:t>
            </a:r>
            <a:r>
              <a:rPr lang="es-ES" dirty="0">
                <a:solidFill>
                  <a:srgbClr val="0070C0"/>
                </a:solidFill>
                <a:latin typeface="Arial Narrow" panose="020B0606020202030204" pitchFamily="34" charset="0"/>
                <a:cs typeface="Arial" panose="020B0604020202020204" pitchFamily="34" charset="0"/>
              </a:rPr>
              <a:t>.</a:t>
            </a:r>
            <a:endParaRPr lang="es-BO" dirty="0">
              <a:solidFill>
                <a:srgbClr val="0070C0"/>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2756153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53A1C5B-0CAA-43C0-A1D8-041523C0F245}"/>
              </a:ext>
            </a:extLst>
          </p:cNvPr>
          <p:cNvSpPr txBox="1"/>
          <p:nvPr/>
        </p:nvSpPr>
        <p:spPr>
          <a:xfrm>
            <a:off x="0" y="468774"/>
            <a:ext cx="12192000" cy="923330"/>
          </a:xfrm>
          <a:prstGeom prst="rect">
            <a:avLst/>
          </a:prstGeom>
          <a:noFill/>
        </p:spPr>
        <p:txBody>
          <a:bodyPr wrap="square" rtlCol="0">
            <a:spAutoFit/>
          </a:bodyPr>
          <a:lstStyle/>
          <a:p>
            <a:pPr algn="ctr"/>
            <a:r>
              <a:rPr lang="es-BO" b="1" kern="1800" dirty="0">
                <a:solidFill>
                  <a:srgbClr val="0070C0"/>
                </a:solidFill>
                <a:effectLst/>
                <a:latin typeface="Arial Narrow" panose="020B0606020202030204" pitchFamily="34" charset="0"/>
                <a:ea typeface="Times New Roman" panose="02020603050405020304" pitchFamily="18" charset="0"/>
              </a:rPr>
              <a:t>1956 – 1963 </a:t>
            </a:r>
            <a:endParaRPr lang="es-BO" b="1" kern="1800" dirty="0">
              <a:solidFill>
                <a:srgbClr val="0070C0"/>
              </a:solidFill>
              <a:latin typeface="Arial Narrow" panose="020B0606020202030204" pitchFamily="34" charset="0"/>
              <a:ea typeface="Times New Roman" panose="02020603050405020304" pitchFamily="18" charset="0"/>
            </a:endParaRPr>
          </a:p>
          <a:p>
            <a:pPr algn="ctr"/>
            <a:r>
              <a:rPr lang="es-ES" dirty="0">
                <a:solidFill>
                  <a:srgbClr val="0070C0"/>
                </a:solidFill>
                <a:latin typeface="Arial" panose="020B0604020202020204" pitchFamily="34" charset="0"/>
                <a:cs typeface="Arial" panose="020B0604020202020204" pitchFamily="34" charset="0"/>
              </a:rPr>
              <a:t>De la institucionalización de la cooperación hacia la participación de nuevos pueblos </a:t>
            </a:r>
          </a:p>
          <a:p>
            <a:pPr algn="ctr"/>
            <a:r>
              <a:rPr lang="es-ES" dirty="0">
                <a:solidFill>
                  <a:srgbClr val="0070C0"/>
                </a:solidFill>
                <a:latin typeface="Arial" panose="020B0604020202020204" pitchFamily="34" charset="0"/>
                <a:cs typeface="Arial" panose="020B0604020202020204" pitchFamily="34" charset="0"/>
              </a:rPr>
              <a:t>y la afirmación de la autodeterminación.</a:t>
            </a:r>
            <a:endParaRPr lang="es-BO" sz="1800" b="1" dirty="0">
              <a:solidFill>
                <a:srgbClr val="0070C0"/>
              </a:solidFill>
              <a:effectLst/>
              <a:latin typeface="Arial" panose="020B0604020202020204" pitchFamily="34" charset="0"/>
              <a:ea typeface="Aptos" panose="02110004020202020204"/>
              <a:cs typeface="Arial" panose="020B0604020202020204" pitchFamily="34" charset="0"/>
            </a:endParaRPr>
          </a:p>
        </p:txBody>
      </p:sp>
      <p:graphicFrame>
        <p:nvGraphicFramePr>
          <p:cNvPr id="4" name="Tabla 3">
            <a:extLst>
              <a:ext uri="{FF2B5EF4-FFF2-40B4-BE49-F238E27FC236}">
                <a16:creationId xmlns:a16="http://schemas.microsoft.com/office/drawing/2014/main" id="{02074EB0-4E35-4125-8189-E409E3F88E5E}"/>
              </a:ext>
            </a:extLst>
          </p:cNvPr>
          <p:cNvGraphicFramePr>
            <a:graphicFrameLocks noGrp="1"/>
          </p:cNvGraphicFramePr>
          <p:nvPr>
            <p:extLst>
              <p:ext uri="{D42A27DB-BD31-4B8C-83A1-F6EECF244321}">
                <p14:modId xmlns:p14="http://schemas.microsoft.com/office/powerpoint/2010/main" val="3597071132"/>
              </p:ext>
            </p:extLst>
          </p:nvPr>
        </p:nvGraphicFramePr>
        <p:xfrm>
          <a:off x="1567543" y="1660618"/>
          <a:ext cx="9245600" cy="3811268"/>
        </p:xfrm>
        <a:graphic>
          <a:graphicData uri="http://schemas.openxmlformats.org/drawingml/2006/table">
            <a:tbl>
              <a:tblPr>
                <a:tableStyleId>{35758FB7-9AC5-4552-8A53-C91805E547FA}</a:tableStyleId>
              </a:tblPr>
              <a:tblGrid>
                <a:gridCol w="4622800">
                  <a:extLst>
                    <a:ext uri="{9D8B030D-6E8A-4147-A177-3AD203B41FA5}">
                      <a16:colId xmlns:a16="http://schemas.microsoft.com/office/drawing/2014/main" val="484447780"/>
                    </a:ext>
                  </a:extLst>
                </a:gridCol>
                <a:gridCol w="4622800">
                  <a:extLst>
                    <a:ext uri="{9D8B030D-6E8A-4147-A177-3AD203B41FA5}">
                      <a16:colId xmlns:a16="http://schemas.microsoft.com/office/drawing/2014/main" val="308652033"/>
                    </a:ext>
                  </a:extLst>
                </a:gridCol>
              </a:tblGrid>
              <a:tr h="324363">
                <a:tc>
                  <a:txBody>
                    <a:bodyPr/>
                    <a:lstStyle/>
                    <a:p>
                      <a:pPr algn="ctr"/>
                      <a:r>
                        <a:rPr lang="es-BO" sz="1500" b="1">
                          <a:solidFill>
                            <a:schemeClr val="bg1"/>
                          </a:solidFill>
                        </a:rPr>
                        <a:t>Indicador</a:t>
                      </a:r>
                    </a:p>
                  </a:txBody>
                  <a:tcPr marL="76470" marR="76470" marT="38235" marB="38235" anchor="ctr"/>
                </a:tc>
                <a:tc>
                  <a:txBody>
                    <a:bodyPr/>
                    <a:lstStyle/>
                    <a:p>
                      <a:pPr algn="ctr"/>
                      <a:r>
                        <a:rPr lang="es-BO" sz="1500" b="1" dirty="0">
                          <a:solidFill>
                            <a:schemeClr val="bg1"/>
                          </a:solidFill>
                        </a:rPr>
                        <a:t>Evidencias</a:t>
                      </a:r>
                    </a:p>
                  </a:txBody>
                  <a:tcPr marL="76470" marR="76470" marT="38235" marB="38235" anchor="ctr"/>
                </a:tc>
                <a:extLst>
                  <a:ext uri="{0D108BD9-81ED-4DB2-BD59-A6C34878D82A}">
                    <a16:rowId xmlns:a16="http://schemas.microsoft.com/office/drawing/2014/main" val="3584238053"/>
                  </a:ext>
                </a:extLst>
              </a:tr>
              <a:tr h="810908">
                <a:tc>
                  <a:txBody>
                    <a:bodyPr/>
                    <a:lstStyle/>
                    <a:p>
                      <a:r>
                        <a:rPr lang="es-BO" sz="1500" b="1" dirty="0"/>
                        <a:t>Buena voluntad</a:t>
                      </a:r>
                      <a:endParaRPr lang="es-BO" sz="1500" dirty="0"/>
                    </a:p>
                  </a:txBody>
                  <a:tcPr marL="76470" marR="76470" marT="38235" marB="38235" anchor="ctr"/>
                </a:tc>
                <a:tc>
                  <a:txBody>
                    <a:bodyPr/>
                    <a:lstStyle/>
                    <a:p>
                      <a:r>
                        <a:rPr lang="es-ES" sz="1500" dirty="0"/>
                        <a:t>1. Movimientos anticoloniales. 2. Solidaridad entre países recientemente independizados. 3. Cooperación Sur-Sur.</a:t>
                      </a:r>
                    </a:p>
                  </a:txBody>
                  <a:tcPr marL="76470" marR="76470" marT="38235" marB="38235" anchor="ctr"/>
                </a:tc>
                <a:extLst>
                  <a:ext uri="{0D108BD9-81ED-4DB2-BD59-A6C34878D82A}">
                    <a16:rowId xmlns:a16="http://schemas.microsoft.com/office/drawing/2014/main" val="1729190935"/>
                  </a:ext>
                </a:extLst>
              </a:tr>
              <a:tr h="1054181">
                <a:tc>
                  <a:txBody>
                    <a:bodyPr/>
                    <a:lstStyle/>
                    <a:p>
                      <a:r>
                        <a:rPr lang="es-BO" sz="1500" b="1"/>
                        <a:t>Cooperación</a:t>
                      </a:r>
                      <a:endParaRPr lang="es-BO" sz="1500"/>
                    </a:p>
                  </a:txBody>
                  <a:tcPr marL="76470" marR="76470" marT="38235" marB="38235" anchor="ctr"/>
                </a:tc>
                <a:tc>
                  <a:txBody>
                    <a:bodyPr/>
                    <a:lstStyle/>
                    <a:p>
                      <a:r>
                        <a:rPr lang="es-ES" sz="1500" dirty="0"/>
                        <a:t>1. Conferencia de Bandung, 1955, como antecedente inmediato. 2. Movimiento de Países No Alineados, 1961. 3. Cooperación entre nuevos Estados de Asia y África.</a:t>
                      </a:r>
                    </a:p>
                  </a:txBody>
                  <a:tcPr marL="76470" marR="76470" marT="38235" marB="38235" anchor="ctr"/>
                </a:tc>
                <a:extLst>
                  <a:ext uri="{0D108BD9-81ED-4DB2-BD59-A6C34878D82A}">
                    <a16:rowId xmlns:a16="http://schemas.microsoft.com/office/drawing/2014/main" val="210247947"/>
                  </a:ext>
                </a:extLst>
              </a:tr>
              <a:tr h="810908">
                <a:tc>
                  <a:txBody>
                    <a:bodyPr/>
                    <a:lstStyle/>
                    <a:p>
                      <a:r>
                        <a:rPr lang="es-BO" sz="1500" b="1"/>
                        <a:t>Conciencia de unidad humana</a:t>
                      </a:r>
                      <a:endParaRPr lang="es-BO" sz="1500"/>
                    </a:p>
                  </a:txBody>
                  <a:tcPr marL="76470" marR="76470" marT="38235" marB="38235" anchor="ctr"/>
                </a:tc>
                <a:tc>
                  <a:txBody>
                    <a:bodyPr/>
                    <a:lstStyle/>
                    <a:p>
                      <a:r>
                        <a:rPr lang="es-ES" sz="1500" dirty="0"/>
                        <a:t>1. Rechazo del colonialismo. 2. Afirmación de la igualdad entre pueblos. 3. Derecho a la autodeterminación.</a:t>
                      </a:r>
                    </a:p>
                  </a:txBody>
                  <a:tcPr marL="76470" marR="76470" marT="38235" marB="38235" anchor="ctr"/>
                </a:tc>
                <a:extLst>
                  <a:ext uri="{0D108BD9-81ED-4DB2-BD59-A6C34878D82A}">
                    <a16:rowId xmlns:a16="http://schemas.microsoft.com/office/drawing/2014/main" val="2719399131"/>
                  </a:ext>
                </a:extLst>
              </a:tr>
              <a:tr h="810908">
                <a:tc>
                  <a:txBody>
                    <a:bodyPr/>
                    <a:lstStyle/>
                    <a:p>
                      <a:r>
                        <a:rPr lang="es-BO" sz="1500" b="1"/>
                        <a:t>Servicio organizado</a:t>
                      </a:r>
                      <a:endParaRPr lang="es-BO" sz="1500"/>
                    </a:p>
                  </a:txBody>
                  <a:tcPr marL="76470" marR="76470" marT="38235" marB="38235" anchor="ctr"/>
                </a:tc>
                <a:tc>
                  <a:txBody>
                    <a:bodyPr/>
                    <a:lstStyle/>
                    <a:p>
                      <a:r>
                        <a:rPr lang="es-ES" sz="1500" dirty="0"/>
                        <a:t>1. Nuevas organizaciones regionales. 2. Movimiento de Países No Alineados. 3. Expansión de la participación de nuevos Estados en la ONU.</a:t>
                      </a:r>
                    </a:p>
                  </a:txBody>
                  <a:tcPr marL="76470" marR="76470" marT="38235" marB="38235" anchor="ctr"/>
                </a:tc>
                <a:extLst>
                  <a:ext uri="{0D108BD9-81ED-4DB2-BD59-A6C34878D82A}">
                    <a16:rowId xmlns:a16="http://schemas.microsoft.com/office/drawing/2014/main" val="4264379307"/>
                  </a:ext>
                </a:extLst>
              </a:tr>
            </a:tbl>
          </a:graphicData>
        </a:graphic>
      </p:graphicFrame>
      <p:sp>
        <p:nvSpPr>
          <p:cNvPr id="5" name="CuadroTexto 4">
            <a:extLst>
              <a:ext uri="{FF2B5EF4-FFF2-40B4-BE49-F238E27FC236}">
                <a16:creationId xmlns:a16="http://schemas.microsoft.com/office/drawing/2014/main" id="{3067D882-A758-4ED7-A9D7-B879F76041B0}"/>
              </a:ext>
            </a:extLst>
          </p:cNvPr>
          <p:cNvSpPr txBox="1"/>
          <p:nvPr/>
        </p:nvSpPr>
        <p:spPr>
          <a:xfrm>
            <a:off x="1567543" y="5805714"/>
            <a:ext cx="9245600" cy="646331"/>
          </a:xfrm>
          <a:prstGeom prst="rect">
            <a:avLst/>
          </a:prstGeom>
          <a:noFill/>
        </p:spPr>
        <p:txBody>
          <a:bodyPr wrap="square" rtlCol="0">
            <a:spAutoFit/>
          </a:bodyPr>
          <a:lstStyle/>
          <a:p>
            <a:r>
              <a:rPr lang="es-ES" dirty="0">
                <a:solidFill>
                  <a:srgbClr val="0070C0"/>
                </a:solidFill>
                <a:latin typeface="Arial Narrow" panose="020B0606020202030204" pitchFamily="34" charset="0"/>
                <a:cs typeface="Arial" panose="020B0604020202020204" pitchFamily="34" charset="0"/>
              </a:rPr>
              <a:t>Aquí cambia el </a:t>
            </a:r>
            <a:r>
              <a:rPr lang="es-ES" b="1" dirty="0">
                <a:solidFill>
                  <a:srgbClr val="0070C0"/>
                </a:solidFill>
                <a:latin typeface="Arial Narrow" panose="020B0606020202030204" pitchFamily="34" charset="0"/>
                <a:cs typeface="Arial" panose="020B0604020202020204" pitchFamily="34" charset="0"/>
              </a:rPr>
              <a:t>sujeto de la cooperación internacional</a:t>
            </a:r>
            <a:r>
              <a:rPr lang="es-ES" dirty="0">
                <a:solidFill>
                  <a:srgbClr val="0070C0"/>
                </a:solidFill>
                <a:latin typeface="Arial Narrow" panose="020B0606020202030204" pitchFamily="34" charset="0"/>
                <a:cs typeface="Arial" panose="020B0604020202020204" pitchFamily="34" charset="0"/>
              </a:rPr>
              <a:t>: ya no son principalmente las potencias vencedoras de la guerra; entran nuevos pueblos y Estados.</a:t>
            </a:r>
            <a:endParaRPr lang="es-BO" dirty="0">
              <a:solidFill>
                <a:srgbClr val="0070C0"/>
              </a:solidFill>
              <a:latin typeface="Arial Narrow" panose="020B0606020202030204" pitchFamily="34" charset="0"/>
              <a:cs typeface="Arial" panose="020B0604020202020204" pitchFamily="34" charset="0"/>
            </a:endParaRPr>
          </a:p>
        </p:txBody>
      </p:sp>
    </p:spTree>
    <p:extLst>
      <p:ext uri="{BB962C8B-B14F-4D97-AF65-F5344CB8AC3E}">
        <p14:creationId xmlns:p14="http://schemas.microsoft.com/office/powerpoint/2010/main" val="405379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53A1C5B-0CAA-43C0-A1D8-041523C0F245}"/>
              </a:ext>
            </a:extLst>
          </p:cNvPr>
          <p:cNvSpPr txBox="1"/>
          <p:nvPr/>
        </p:nvSpPr>
        <p:spPr>
          <a:xfrm>
            <a:off x="0" y="468774"/>
            <a:ext cx="12192000" cy="923330"/>
          </a:xfrm>
          <a:prstGeom prst="rect">
            <a:avLst/>
          </a:prstGeom>
          <a:noFill/>
        </p:spPr>
        <p:txBody>
          <a:bodyPr wrap="square" rtlCol="0">
            <a:spAutoFit/>
          </a:bodyPr>
          <a:lstStyle/>
          <a:p>
            <a:pPr algn="ctr"/>
            <a:r>
              <a:rPr lang="es-BO" b="1" kern="1800" dirty="0">
                <a:solidFill>
                  <a:srgbClr val="0070C0"/>
                </a:solidFill>
                <a:effectLst/>
                <a:latin typeface="Arial Narrow" panose="020B0606020202030204" pitchFamily="34" charset="0"/>
                <a:ea typeface="Times New Roman" panose="02020603050405020304" pitchFamily="18" charset="0"/>
              </a:rPr>
              <a:t>1963 – 1970 </a:t>
            </a:r>
            <a:endParaRPr lang="es-BO" b="1" kern="1800" dirty="0">
              <a:solidFill>
                <a:srgbClr val="0070C0"/>
              </a:solidFill>
              <a:latin typeface="Arial Narrow" panose="020B0606020202030204" pitchFamily="34" charset="0"/>
              <a:ea typeface="Times New Roman" panose="02020603050405020304" pitchFamily="18" charset="0"/>
            </a:endParaRPr>
          </a:p>
          <a:p>
            <a:pPr algn="ctr"/>
            <a:r>
              <a:rPr lang="es-ES" dirty="0">
                <a:solidFill>
                  <a:srgbClr val="0070C0"/>
                </a:solidFill>
                <a:latin typeface="Arial" panose="020B0604020202020204" pitchFamily="34" charset="0"/>
                <a:cs typeface="Arial" panose="020B0604020202020204" pitchFamily="34" charset="0"/>
              </a:rPr>
              <a:t>De la participación internacional hacia el reconocimiento de problemas comunes </a:t>
            </a:r>
          </a:p>
          <a:p>
            <a:pPr algn="ctr"/>
            <a:r>
              <a:rPr lang="es-ES" dirty="0">
                <a:solidFill>
                  <a:srgbClr val="0070C0"/>
                </a:solidFill>
                <a:latin typeface="Arial" panose="020B0604020202020204" pitchFamily="34" charset="0"/>
                <a:cs typeface="Arial" panose="020B0604020202020204" pitchFamily="34" charset="0"/>
              </a:rPr>
              <a:t>que trascienden las fronteras nacionales.</a:t>
            </a:r>
            <a:endParaRPr lang="es-BO" sz="1800" b="1" dirty="0">
              <a:solidFill>
                <a:srgbClr val="0070C0"/>
              </a:solidFill>
              <a:effectLst/>
              <a:latin typeface="Arial" panose="020B0604020202020204" pitchFamily="34" charset="0"/>
              <a:ea typeface="Aptos" panose="02110004020202020204"/>
              <a:cs typeface="Arial" panose="020B0604020202020204" pitchFamily="34" charset="0"/>
            </a:endParaRPr>
          </a:p>
        </p:txBody>
      </p:sp>
      <p:graphicFrame>
        <p:nvGraphicFramePr>
          <p:cNvPr id="4" name="Tabla 3">
            <a:extLst>
              <a:ext uri="{FF2B5EF4-FFF2-40B4-BE49-F238E27FC236}">
                <a16:creationId xmlns:a16="http://schemas.microsoft.com/office/drawing/2014/main" id="{28ABAEFC-6FD2-4E33-A3A4-202646C2956F}"/>
              </a:ext>
            </a:extLst>
          </p:cNvPr>
          <p:cNvGraphicFramePr>
            <a:graphicFrameLocks noGrp="1"/>
          </p:cNvGraphicFramePr>
          <p:nvPr>
            <p:extLst>
              <p:ext uri="{D42A27DB-BD31-4B8C-83A1-F6EECF244321}">
                <p14:modId xmlns:p14="http://schemas.microsoft.com/office/powerpoint/2010/main" val="2967568754"/>
              </p:ext>
            </p:extLst>
          </p:nvPr>
        </p:nvGraphicFramePr>
        <p:xfrm>
          <a:off x="1657372" y="1689647"/>
          <a:ext cx="8996114" cy="3927381"/>
        </p:xfrm>
        <a:graphic>
          <a:graphicData uri="http://schemas.openxmlformats.org/drawingml/2006/table">
            <a:tbl>
              <a:tblPr>
                <a:tableStyleId>{69C7853C-536D-4A76-A0AE-DD22124D55A5}</a:tableStyleId>
              </a:tblPr>
              <a:tblGrid>
                <a:gridCol w="4498057">
                  <a:extLst>
                    <a:ext uri="{9D8B030D-6E8A-4147-A177-3AD203B41FA5}">
                      <a16:colId xmlns:a16="http://schemas.microsoft.com/office/drawing/2014/main" val="3368623395"/>
                    </a:ext>
                  </a:extLst>
                </a:gridCol>
                <a:gridCol w="4498057">
                  <a:extLst>
                    <a:ext uri="{9D8B030D-6E8A-4147-A177-3AD203B41FA5}">
                      <a16:colId xmlns:a16="http://schemas.microsoft.com/office/drawing/2014/main" val="4291380069"/>
                    </a:ext>
                  </a:extLst>
                </a:gridCol>
              </a:tblGrid>
              <a:tr h="314191">
                <a:tc>
                  <a:txBody>
                    <a:bodyPr/>
                    <a:lstStyle/>
                    <a:p>
                      <a:pPr algn="ctr"/>
                      <a:r>
                        <a:rPr lang="es-BO" sz="1400" b="1">
                          <a:solidFill>
                            <a:schemeClr val="bg1"/>
                          </a:solidFill>
                        </a:rPr>
                        <a:t>Indicador</a:t>
                      </a:r>
                    </a:p>
                  </a:txBody>
                  <a:tcPr marL="71882" marR="71882" marT="35941" marB="35941" anchor="ctr"/>
                </a:tc>
                <a:tc>
                  <a:txBody>
                    <a:bodyPr/>
                    <a:lstStyle/>
                    <a:p>
                      <a:pPr algn="ctr"/>
                      <a:r>
                        <a:rPr lang="es-BO" sz="1400" b="1" dirty="0">
                          <a:solidFill>
                            <a:schemeClr val="bg1"/>
                          </a:solidFill>
                        </a:rPr>
                        <a:t>Evidencias</a:t>
                      </a:r>
                    </a:p>
                  </a:txBody>
                  <a:tcPr marL="71882" marR="71882" marT="35941" marB="35941" anchor="ctr"/>
                </a:tc>
                <a:extLst>
                  <a:ext uri="{0D108BD9-81ED-4DB2-BD59-A6C34878D82A}">
                    <a16:rowId xmlns:a16="http://schemas.microsoft.com/office/drawing/2014/main" val="1392591728"/>
                  </a:ext>
                </a:extLst>
              </a:tr>
              <a:tr h="785476">
                <a:tc>
                  <a:txBody>
                    <a:bodyPr/>
                    <a:lstStyle/>
                    <a:p>
                      <a:r>
                        <a:rPr lang="es-BO" sz="1400" b="1"/>
                        <a:t>Buena voluntad</a:t>
                      </a:r>
                      <a:endParaRPr lang="es-BO" sz="1400"/>
                    </a:p>
                  </a:txBody>
                  <a:tcPr marL="71882" marR="71882" marT="35941" marB="35941" anchor="ctr"/>
                </a:tc>
                <a:tc>
                  <a:txBody>
                    <a:bodyPr/>
                    <a:lstStyle/>
                    <a:p>
                      <a:r>
                        <a:rPr lang="es-ES" sz="1400" dirty="0"/>
                        <a:t>1. Expansión de cooperación humanitaria. 2. Campañas internacionales de salud. 3. Cooperación científica internacional.</a:t>
                      </a:r>
                    </a:p>
                  </a:txBody>
                  <a:tcPr marL="71882" marR="71882" marT="35941" marB="35941" anchor="ctr"/>
                </a:tc>
                <a:extLst>
                  <a:ext uri="{0D108BD9-81ED-4DB2-BD59-A6C34878D82A}">
                    <a16:rowId xmlns:a16="http://schemas.microsoft.com/office/drawing/2014/main" val="3186643672"/>
                  </a:ext>
                </a:extLst>
              </a:tr>
              <a:tr h="785476">
                <a:tc>
                  <a:txBody>
                    <a:bodyPr/>
                    <a:lstStyle/>
                    <a:p>
                      <a:r>
                        <a:rPr lang="es-BO" sz="1400" b="1"/>
                        <a:t>Cooperación</a:t>
                      </a:r>
                      <a:endParaRPr lang="es-BO" sz="1400"/>
                    </a:p>
                  </a:txBody>
                  <a:tcPr marL="71882" marR="71882" marT="35941" marB="35941" anchor="ctr"/>
                </a:tc>
                <a:tc>
                  <a:txBody>
                    <a:bodyPr/>
                    <a:lstStyle/>
                    <a:p>
                      <a:r>
                        <a:rPr lang="es-ES" sz="1400" dirty="0"/>
                        <a:t>1. Programas internacionales de desarrollo. 2. Tratado de Prohibición Parcial de Ensayos Nucleares, 1963. 3. Tratado sobre el Espacio Ultraterrestre, 1967.</a:t>
                      </a:r>
                    </a:p>
                  </a:txBody>
                  <a:tcPr marL="71882" marR="71882" marT="35941" marB="35941" anchor="ctr"/>
                </a:tc>
                <a:extLst>
                  <a:ext uri="{0D108BD9-81ED-4DB2-BD59-A6C34878D82A}">
                    <a16:rowId xmlns:a16="http://schemas.microsoft.com/office/drawing/2014/main" val="3500669687"/>
                  </a:ext>
                </a:extLst>
              </a:tr>
              <a:tr h="1256762">
                <a:tc>
                  <a:txBody>
                    <a:bodyPr/>
                    <a:lstStyle/>
                    <a:p>
                      <a:r>
                        <a:rPr lang="es-BO" sz="1400" b="1"/>
                        <a:t>Conciencia de unidad humana</a:t>
                      </a:r>
                      <a:endParaRPr lang="es-BO" sz="1400"/>
                    </a:p>
                  </a:txBody>
                  <a:tcPr marL="71882" marR="71882" marT="35941" marB="35941" anchor="ctr"/>
                </a:tc>
                <a:tc>
                  <a:txBody>
                    <a:bodyPr/>
                    <a:lstStyle/>
                    <a:p>
                      <a:r>
                        <a:rPr lang="es-ES" sz="1400" dirty="0"/>
                        <a:t>1. Amenaza nuclear entendida como problema para toda la humanidad. 2. Espacio ultraterrestre considerado patrimonio de interés común. 3. Problemas ambientales comenzando a adquirir dimensión internacional.</a:t>
                      </a:r>
                    </a:p>
                  </a:txBody>
                  <a:tcPr marL="71882" marR="71882" marT="35941" marB="35941" anchor="ctr"/>
                </a:tc>
                <a:extLst>
                  <a:ext uri="{0D108BD9-81ED-4DB2-BD59-A6C34878D82A}">
                    <a16:rowId xmlns:a16="http://schemas.microsoft.com/office/drawing/2014/main" val="3299323523"/>
                  </a:ext>
                </a:extLst>
              </a:tr>
              <a:tr h="785476">
                <a:tc>
                  <a:txBody>
                    <a:bodyPr/>
                    <a:lstStyle/>
                    <a:p>
                      <a:r>
                        <a:rPr lang="es-BO" sz="1400" b="1"/>
                        <a:t>Servicio organizado</a:t>
                      </a:r>
                      <a:endParaRPr lang="es-BO" sz="1400"/>
                    </a:p>
                  </a:txBody>
                  <a:tcPr marL="71882" marR="71882" marT="35941" marB="35941" anchor="ctr"/>
                </a:tc>
                <a:tc>
                  <a:txBody>
                    <a:bodyPr/>
                    <a:lstStyle/>
                    <a:p>
                      <a:r>
                        <a:rPr lang="es-ES" sz="1400" dirty="0"/>
                        <a:t>1. Organismos especializados de la ONU. 2. Redes científicas internacionales. 3. Organizaciones humanitarias transnacionales.</a:t>
                      </a:r>
                    </a:p>
                  </a:txBody>
                  <a:tcPr marL="71882" marR="71882" marT="35941" marB="35941" anchor="ctr"/>
                </a:tc>
                <a:extLst>
                  <a:ext uri="{0D108BD9-81ED-4DB2-BD59-A6C34878D82A}">
                    <a16:rowId xmlns:a16="http://schemas.microsoft.com/office/drawing/2014/main" val="670277196"/>
                  </a:ext>
                </a:extLst>
              </a:tr>
            </a:tbl>
          </a:graphicData>
        </a:graphic>
      </p:graphicFrame>
      <p:sp>
        <p:nvSpPr>
          <p:cNvPr id="5" name="CuadroTexto 4">
            <a:extLst>
              <a:ext uri="{FF2B5EF4-FFF2-40B4-BE49-F238E27FC236}">
                <a16:creationId xmlns:a16="http://schemas.microsoft.com/office/drawing/2014/main" id="{29939450-E235-4FC1-B06B-74A026935874}"/>
              </a:ext>
            </a:extLst>
          </p:cNvPr>
          <p:cNvSpPr txBox="1"/>
          <p:nvPr/>
        </p:nvSpPr>
        <p:spPr>
          <a:xfrm>
            <a:off x="1657372" y="5950857"/>
            <a:ext cx="8996114" cy="653143"/>
          </a:xfrm>
          <a:prstGeom prst="rect">
            <a:avLst/>
          </a:prstGeom>
          <a:noFill/>
        </p:spPr>
        <p:txBody>
          <a:bodyPr wrap="square" rtlCol="0">
            <a:spAutoFit/>
          </a:bodyPr>
          <a:lstStyle/>
          <a:p>
            <a:r>
              <a:rPr lang="es-ES" dirty="0">
                <a:solidFill>
                  <a:srgbClr val="0070C0"/>
                </a:solidFill>
                <a:latin typeface="Arial Narrow" panose="020B0606020202030204" pitchFamily="34" charset="0"/>
              </a:rPr>
              <a:t>El salto conceptual consiste en comenzar a percibir que existen problemas que </a:t>
            </a:r>
            <a:r>
              <a:rPr lang="es-ES" b="1" dirty="0">
                <a:solidFill>
                  <a:srgbClr val="0070C0"/>
                </a:solidFill>
                <a:latin typeface="Arial Narrow" panose="020B0606020202030204" pitchFamily="34" charset="0"/>
              </a:rPr>
              <a:t>ningún Estado puede resolver aisladamente</a:t>
            </a:r>
            <a:r>
              <a:rPr lang="es-ES" dirty="0">
                <a:solidFill>
                  <a:srgbClr val="0070C0"/>
                </a:solidFill>
                <a:latin typeface="Arial Narrow" panose="020B0606020202030204" pitchFamily="34" charset="0"/>
              </a:rPr>
              <a:t>.</a:t>
            </a:r>
            <a:endParaRPr lang="es-BO" dirty="0">
              <a:solidFill>
                <a:srgbClr val="0070C0"/>
              </a:solidFill>
              <a:latin typeface="Arial Narrow" panose="020B0606020202030204" pitchFamily="34" charset="0"/>
            </a:endParaRPr>
          </a:p>
        </p:txBody>
      </p:sp>
    </p:spTree>
    <p:extLst>
      <p:ext uri="{BB962C8B-B14F-4D97-AF65-F5344CB8AC3E}">
        <p14:creationId xmlns:p14="http://schemas.microsoft.com/office/powerpoint/2010/main" val="225010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053A1C5B-0CAA-43C0-A1D8-041523C0F245}"/>
              </a:ext>
            </a:extLst>
          </p:cNvPr>
          <p:cNvSpPr txBox="1"/>
          <p:nvPr/>
        </p:nvSpPr>
        <p:spPr>
          <a:xfrm>
            <a:off x="0" y="468774"/>
            <a:ext cx="12192000" cy="923330"/>
          </a:xfrm>
          <a:prstGeom prst="rect">
            <a:avLst/>
          </a:prstGeom>
          <a:noFill/>
        </p:spPr>
        <p:txBody>
          <a:bodyPr wrap="square" rtlCol="0">
            <a:spAutoFit/>
          </a:bodyPr>
          <a:lstStyle/>
          <a:p>
            <a:pPr algn="ctr"/>
            <a:r>
              <a:rPr lang="es-BO" b="1" kern="1800" dirty="0">
                <a:solidFill>
                  <a:srgbClr val="0070C0"/>
                </a:solidFill>
                <a:latin typeface="Arial Narrow" panose="020B0606020202030204" pitchFamily="34" charset="0"/>
                <a:ea typeface="Times New Roman" panose="02020603050405020304" pitchFamily="18" charset="0"/>
              </a:rPr>
              <a:t>1970</a:t>
            </a:r>
            <a:r>
              <a:rPr lang="es-BO" b="1" kern="1800" dirty="0">
                <a:solidFill>
                  <a:srgbClr val="0070C0"/>
                </a:solidFill>
                <a:effectLst/>
                <a:latin typeface="Arial Narrow" panose="020B0606020202030204" pitchFamily="34" charset="0"/>
                <a:ea typeface="Times New Roman" panose="02020603050405020304" pitchFamily="18" charset="0"/>
              </a:rPr>
              <a:t> – 1977 </a:t>
            </a:r>
            <a:endParaRPr lang="es-BO" b="1" kern="1800" dirty="0">
              <a:solidFill>
                <a:srgbClr val="0070C0"/>
              </a:solidFill>
              <a:latin typeface="Arial Narrow" panose="020B0606020202030204" pitchFamily="34" charset="0"/>
              <a:ea typeface="Times New Roman" panose="02020603050405020304" pitchFamily="18" charset="0"/>
            </a:endParaRPr>
          </a:p>
          <a:p>
            <a:pPr algn="ctr"/>
            <a:r>
              <a:rPr lang="es-ES" dirty="0">
                <a:solidFill>
                  <a:srgbClr val="0070C0"/>
                </a:solidFill>
                <a:latin typeface="Arial" panose="020B0604020202020204" pitchFamily="34" charset="0"/>
                <a:cs typeface="Arial" panose="020B0604020202020204" pitchFamily="34" charset="0"/>
              </a:rPr>
              <a:t>Del reconocimiento de la interdependencia hacia una conciencia planetaria </a:t>
            </a:r>
          </a:p>
          <a:p>
            <a:pPr algn="ctr"/>
            <a:r>
              <a:rPr lang="es-ES" dirty="0">
                <a:solidFill>
                  <a:srgbClr val="0070C0"/>
                </a:solidFill>
                <a:latin typeface="Arial" panose="020B0604020202020204" pitchFamily="34" charset="0"/>
                <a:cs typeface="Arial" panose="020B0604020202020204" pitchFamily="34" charset="0"/>
              </a:rPr>
              <a:t>y una responsabilidad compartida por la Tierra.</a:t>
            </a:r>
            <a:endParaRPr lang="es-BO" sz="1800" b="1" dirty="0">
              <a:solidFill>
                <a:srgbClr val="0070C0"/>
              </a:solidFill>
              <a:effectLst/>
              <a:latin typeface="Arial" panose="020B0604020202020204" pitchFamily="34" charset="0"/>
              <a:ea typeface="Aptos" panose="02110004020202020204"/>
              <a:cs typeface="Arial" panose="020B0604020202020204" pitchFamily="34" charset="0"/>
            </a:endParaRPr>
          </a:p>
        </p:txBody>
      </p:sp>
      <p:graphicFrame>
        <p:nvGraphicFramePr>
          <p:cNvPr id="4" name="Tabla 3">
            <a:extLst>
              <a:ext uri="{FF2B5EF4-FFF2-40B4-BE49-F238E27FC236}">
                <a16:creationId xmlns:a16="http://schemas.microsoft.com/office/drawing/2014/main" id="{61AAFE3C-4960-4BC5-8A34-E2E91C3B1086}"/>
              </a:ext>
            </a:extLst>
          </p:cNvPr>
          <p:cNvGraphicFramePr>
            <a:graphicFrameLocks noGrp="1"/>
          </p:cNvGraphicFramePr>
          <p:nvPr>
            <p:extLst>
              <p:ext uri="{D42A27DB-BD31-4B8C-83A1-F6EECF244321}">
                <p14:modId xmlns:p14="http://schemas.microsoft.com/office/powerpoint/2010/main" val="757766081"/>
              </p:ext>
            </p:extLst>
          </p:nvPr>
        </p:nvGraphicFramePr>
        <p:xfrm>
          <a:off x="1683657" y="1631950"/>
          <a:ext cx="8824686" cy="3868965"/>
        </p:xfrm>
        <a:graphic>
          <a:graphicData uri="http://schemas.openxmlformats.org/drawingml/2006/table">
            <a:tbl>
              <a:tblPr>
                <a:tableStyleId>{69C7853C-536D-4A76-A0AE-DD22124D55A5}</a:tableStyleId>
              </a:tblPr>
              <a:tblGrid>
                <a:gridCol w="4412343">
                  <a:extLst>
                    <a:ext uri="{9D8B030D-6E8A-4147-A177-3AD203B41FA5}">
                      <a16:colId xmlns:a16="http://schemas.microsoft.com/office/drawing/2014/main" val="2292926601"/>
                    </a:ext>
                  </a:extLst>
                </a:gridCol>
                <a:gridCol w="4412343">
                  <a:extLst>
                    <a:ext uri="{9D8B030D-6E8A-4147-A177-3AD203B41FA5}">
                      <a16:colId xmlns:a16="http://schemas.microsoft.com/office/drawing/2014/main" val="557971310"/>
                    </a:ext>
                  </a:extLst>
                </a:gridCol>
              </a:tblGrid>
              <a:tr h="309517">
                <a:tc>
                  <a:txBody>
                    <a:bodyPr/>
                    <a:lstStyle/>
                    <a:p>
                      <a:pPr algn="ctr"/>
                      <a:r>
                        <a:rPr lang="es-BO" sz="1400" b="1">
                          <a:solidFill>
                            <a:schemeClr val="bg1"/>
                          </a:solidFill>
                        </a:rPr>
                        <a:t>Indicador</a:t>
                      </a:r>
                    </a:p>
                  </a:txBody>
                  <a:tcPr marL="71882" marR="71882" marT="35941" marB="35941" anchor="ctr"/>
                </a:tc>
                <a:tc>
                  <a:txBody>
                    <a:bodyPr/>
                    <a:lstStyle/>
                    <a:p>
                      <a:pPr algn="ctr"/>
                      <a:r>
                        <a:rPr lang="es-BO" sz="1400" b="1" dirty="0">
                          <a:solidFill>
                            <a:schemeClr val="bg1"/>
                          </a:solidFill>
                        </a:rPr>
                        <a:t>Evidencias</a:t>
                      </a:r>
                    </a:p>
                  </a:txBody>
                  <a:tcPr marL="71882" marR="71882" marT="35941" marB="35941" anchor="ctr"/>
                </a:tc>
                <a:extLst>
                  <a:ext uri="{0D108BD9-81ED-4DB2-BD59-A6C34878D82A}">
                    <a16:rowId xmlns:a16="http://schemas.microsoft.com/office/drawing/2014/main" val="2340199998"/>
                  </a:ext>
                </a:extLst>
              </a:tr>
              <a:tr h="773793">
                <a:tc>
                  <a:txBody>
                    <a:bodyPr/>
                    <a:lstStyle/>
                    <a:p>
                      <a:r>
                        <a:rPr lang="es-BO" sz="1400" b="1"/>
                        <a:t>Buena voluntad</a:t>
                      </a:r>
                      <a:endParaRPr lang="es-BO" sz="1400"/>
                    </a:p>
                  </a:txBody>
                  <a:tcPr marL="71882" marR="71882" marT="35941" marB="35941" anchor="ctr"/>
                </a:tc>
                <a:tc>
                  <a:txBody>
                    <a:bodyPr/>
                    <a:lstStyle/>
                    <a:p>
                      <a:r>
                        <a:rPr lang="es-ES" sz="1400" dirty="0"/>
                        <a:t>1. Expansión del movimiento ambiental. 2. Organizaciones de conservación. 3. Activismo internacional por la paz y los derechos humanos.</a:t>
                      </a:r>
                    </a:p>
                  </a:txBody>
                  <a:tcPr marL="71882" marR="71882" marT="35941" marB="35941" anchor="ctr"/>
                </a:tc>
                <a:extLst>
                  <a:ext uri="{0D108BD9-81ED-4DB2-BD59-A6C34878D82A}">
                    <a16:rowId xmlns:a16="http://schemas.microsoft.com/office/drawing/2014/main" val="2045365550"/>
                  </a:ext>
                </a:extLst>
              </a:tr>
              <a:tr h="1005931">
                <a:tc>
                  <a:txBody>
                    <a:bodyPr/>
                    <a:lstStyle/>
                    <a:p>
                      <a:r>
                        <a:rPr lang="es-BO" sz="1400" b="1"/>
                        <a:t>Cooperación</a:t>
                      </a:r>
                      <a:endParaRPr lang="es-BO" sz="1400"/>
                    </a:p>
                  </a:txBody>
                  <a:tcPr marL="71882" marR="71882" marT="35941" marB="35941" anchor="ctr"/>
                </a:tc>
                <a:tc>
                  <a:txBody>
                    <a:bodyPr/>
                    <a:lstStyle/>
                    <a:p>
                      <a:r>
                        <a:rPr lang="es-BO" sz="1400" dirty="0"/>
                        <a:t>1. Conferencia de Estocolmo, 1972. 2. Creación del PNUMA. 3. Primeras grandes políticas internacionales ambientales. </a:t>
                      </a:r>
                    </a:p>
                  </a:txBody>
                  <a:tcPr marL="71882" marR="71882" marT="35941" marB="35941" anchor="ctr"/>
                </a:tc>
                <a:extLst>
                  <a:ext uri="{0D108BD9-81ED-4DB2-BD59-A6C34878D82A}">
                    <a16:rowId xmlns:a16="http://schemas.microsoft.com/office/drawing/2014/main" val="3730010737"/>
                  </a:ext>
                </a:extLst>
              </a:tr>
              <a:tr h="1005931">
                <a:tc>
                  <a:txBody>
                    <a:bodyPr/>
                    <a:lstStyle/>
                    <a:p>
                      <a:r>
                        <a:rPr lang="es-BO" sz="1400" b="1"/>
                        <a:t>Conciencia de unidad humana</a:t>
                      </a:r>
                      <a:endParaRPr lang="es-BO" sz="1400"/>
                    </a:p>
                  </a:txBody>
                  <a:tcPr marL="71882" marR="71882" marT="35941" marB="35941" anchor="ctr"/>
                </a:tc>
                <a:tc>
                  <a:txBody>
                    <a:bodyPr/>
                    <a:lstStyle/>
                    <a:p>
                      <a:r>
                        <a:rPr lang="es-ES" sz="1400" dirty="0"/>
                        <a:t>1. Medio ambiente como problema mundial. 2. Relación entre contaminación y bienestar humano. 3. Reconocimiento de la necesidad de gestionar recursos más allá de fronteras.</a:t>
                      </a:r>
                    </a:p>
                  </a:txBody>
                  <a:tcPr marL="71882" marR="71882" marT="35941" marB="35941" anchor="ctr"/>
                </a:tc>
                <a:extLst>
                  <a:ext uri="{0D108BD9-81ED-4DB2-BD59-A6C34878D82A}">
                    <a16:rowId xmlns:a16="http://schemas.microsoft.com/office/drawing/2014/main" val="3411533184"/>
                  </a:ext>
                </a:extLst>
              </a:tr>
              <a:tr h="773793">
                <a:tc>
                  <a:txBody>
                    <a:bodyPr/>
                    <a:lstStyle/>
                    <a:p>
                      <a:r>
                        <a:rPr lang="es-BO" sz="1400" b="1"/>
                        <a:t>Servicio organizado</a:t>
                      </a:r>
                      <a:endParaRPr lang="es-BO" sz="1400"/>
                    </a:p>
                  </a:txBody>
                  <a:tcPr marL="71882" marR="71882" marT="35941" marB="35941" anchor="ctr"/>
                </a:tc>
                <a:tc>
                  <a:txBody>
                    <a:bodyPr/>
                    <a:lstStyle/>
                    <a:p>
                      <a:r>
                        <a:rPr lang="es-ES" sz="1400" dirty="0"/>
                        <a:t>1. PNUMA. 2. Organizaciones ambientalistas internacionales. 3. Redes científicas y de conservación.</a:t>
                      </a:r>
                    </a:p>
                  </a:txBody>
                  <a:tcPr marL="71882" marR="71882" marT="35941" marB="35941" anchor="ctr"/>
                </a:tc>
                <a:extLst>
                  <a:ext uri="{0D108BD9-81ED-4DB2-BD59-A6C34878D82A}">
                    <a16:rowId xmlns:a16="http://schemas.microsoft.com/office/drawing/2014/main" val="2320559130"/>
                  </a:ext>
                </a:extLst>
              </a:tr>
            </a:tbl>
          </a:graphicData>
        </a:graphic>
      </p:graphicFrame>
      <p:sp>
        <p:nvSpPr>
          <p:cNvPr id="5" name="CuadroTexto 4">
            <a:extLst>
              <a:ext uri="{FF2B5EF4-FFF2-40B4-BE49-F238E27FC236}">
                <a16:creationId xmlns:a16="http://schemas.microsoft.com/office/drawing/2014/main" id="{D6792080-E4E5-4D4B-BC0A-E048A31B2FD3}"/>
              </a:ext>
            </a:extLst>
          </p:cNvPr>
          <p:cNvSpPr txBox="1"/>
          <p:nvPr/>
        </p:nvSpPr>
        <p:spPr>
          <a:xfrm>
            <a:off x="1683657" y="5849257"/>
            <a:ext cx="8824686" cy="646331"/>
          </a:xfrm>
          <a:prstGeom prst="rect">
            <a:avLst/>
          </a:prstGeom>
          <a:noFill/>
        </p:spPr>
        <p:txBody>
          <a:bodyPr wrap="square" rtlCol="0">
            <a:spAutoFit/>
          </a:bodyPr>
          <a:lstStyle/>
          <a:p>
            <a:r>
              <a:rPr lang="es-ES" dirty="0">
                <a:solidFill>
                  <a:srgbClr val="0070C0"/>
                </a:solidFill>
                <a:latin typeface="Arial Narrow" panose="020B0606020202030204" pitchFamily="34" charset="0"/>
              </a:rPr>
              <a:t>Este ciclo amplía radicalmente el objeto de la responsabilidad: </a:t>
            </a:r>
            <a:r>
              <a:rPr lang="es-ES" b="1" dirty="0">
                <a:solidFill>
                  <a:srgbClr val="0070C0"/>
                </a:solidFill>
                <a:latin typeface="Arial Narrow" panose="020B0606020202030204" pitchFamily="34" charset="0"/>
              </a:rPr>
              <a:t>ya no solamente otros seres humanos, sino el sistema planetario que sustenta a todos</a:t>
            </a:r>
            <a:r>
              <a:rPr lang="es-ES" dirty="0">
                <a:solidFill>
                  <a:srgbClr val="0070C0"/>
                </a:solidFill>
                <a:latin typeface="Arial Narrow" panose="020B0606020202030204" pitchFamily="34" charset="0"/>
              </a:rPr>
              <a:t>.</a:t>
            </a:r>
            <a:endParaRPr lang="es-BO" dirty="0">
              <a:solidFill>
                <a:srgbClr val="0070C0"/>
              </a:solidFill>
              <a:latin typeface="Arial Narrow" panose="020B0606020202030204" pitchFamily="34" charset="0"/>
            </a:endParaRPr>
          </a:p>
        </p:txBody>
      </p:sp>
    </p:spTree>
    <p:extLst>
      <p:ext uri="{BB962C8B-B14F-4D97-AF65-F5344CB8AC3E}">
        <p14:creationId xmlns:p14="http://schemas.microsoft.com/office/powerpoint/2010/main" val="157127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A85CB064-6875-4039-BA92-CAB479EE9DB5}"/>
              </a:ext>
            </a:extLst>
          </p:cNvPr>
          <p:cNvSpPr txBox="1"/>
          <p:nvPr/>
        </p:nvSpPr>
        <p:spPr>
          <a:xfrm>
            <a:off x="1219200" y="678774"/>
            <a:ext cx="10276113" cy="563231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1" i="0" u="none" strike="noStrike" cap="none" normalizeH="0" baseline="0" dirty="0">
                <a:ln>
                  <a:noFill/>
                </a:ln>
                <a:solidFill>
                  <a:schemeClr val="tx1"/>
                </a:solidFill>
                <a:effectLst/>
                <a:latin typeface="Arial" panose="020B0604020202020204" pitchFamily="34" charset="0"/>
              </a:rPr>
              <a:t>1935–42</a:t>
            </a:r>
            <a:endParaRPr kumimoji="0" lang="es-BO" altLang="es-BO" sz="1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Tenemos que </a:t>
            </a:r>
            <a:r>
              <a:rPr kumimoji="0" lang="es-BO" altLang="es-BO" sz="1800" b="1" i="0" u="none" strike="noStrike" cap="none" normalizeH="0" baseline="0" dirty="0">
                <a:ln>
                  <a:noFill/>
                </a:ln>
                <a:solidFill>
                  <a:schemeClr val="tx1"/>
                </a:solidFill>
                <a:effectLst/>
                <a:latin typeface="Arial" panose="020B0604020202020204" pitchFamily="34" charset="0"/>
              </a:rPr>
              <a:t>cooperar</a:t>
            </a:r>
            <a:r>
              <a:rPr lang="es-BO" altLang="es-BO" dirty="0">
                <a:latin typeface="Arial" panose="020B0604020202020204" pitchFamily="34" charset="0"/>
              </a:rPr>
              <a:t> / </a:t>
            </a:r>
            <a:r>
              <a:rPr lang="es-BO" altLang="es-BO" dirty="0" err="1">
                <a:solidFill>
                  <a:schemeClr val="accent4">
                    <a:lumMod val="75000"/>
                  </a:schemeClr>
                </a:solidFill>
                <a:latin typeface="Arial" panose="020B0604020202020204" pitchFamily="34" charset="0"/>
              </a:rPr>
              <a:t>Temos</a:t>
            </a:r>
            <a:r>
              <a:rPr lang="es-BO" altLang="es-BO" dirty="0">
                <a:solidFill>
                  <a:schemeClr val="accent4">
                    <a:lumMod val="75000"/>
                  </a:schemeClr>
                </a:solidFill>
                <a:latin typeface="Arial" panose="020B0604020202020204" pitchFamily="34" charset="0"/>
              </a:rPr>
              <a:t> que </a:t>
            </a:r>
            <a:r>
              <a:rPr lang="es-BO" altLang="es-BO" b="1" dirty="0">
                <a:solidFill>
                  <a:schemeClr val="accent4">
                    <a:lumMod val="75000"/>
                  </a:schemeClr>
                </a:solidFill>
                <a:latin typeface="Arial" panose="020B0604020202020204" pitchFamily="34" charset="0"/>
              </a:rPr>
              <a:t>cooperar</a:t>
            </a:r>
            <a:endParaRPr kumimoji="0" lang="es-BO" altLang="es-BO" sz="1800" b="0" i="0" u="none" strike="noStrike" cap="none" normalizeH="0" baseline="0" dirty="0">
              <a:ln>
                <a:noFill/>
              </a:ln>
              <a:solidFill>
                <a:schemeClr val="accent4">
                  <a:lumMod val="75000"/>
                </a:schemeClr>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1" i="0" u="none" strike="noStrike" cap="none" normalizeH="0" baseline="0" dirty="0">
                <a:ln>
                  <a:noFill/>
                </a:ln>
                <a:solidFill>
                  <a:schemeClr val="tx1"/>
                </a:solidFill>
                <a:effectLst/>
                <a:latin typeface="Arial" panose="020B0604020202020204" pitchFamily="34" charset="0"/>
              </a:rPr>
              <a:t>1942–49</a:t>
            </a:r>
            <a:endParaRPr kumimoji="0" lang="es-BO" altLang="es-BO" sz="1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Tenemos que reconocer </a:t>
            </a:r>
            <a:r>
              <a:rPr kumimoji="0" lang="es-BO" altLang="es-BO" sz="1800" b="1" i="0" u="none" strike="noStrike" cap="none" normalizeH="0" baseline="0" dirty="0">
                <a:ln>
                  <a:noFill/>
                </a:ln>
                <a:solidFill>
                  <a:schemeClr val="tx1"/>
                </a:solidFill>
                <a:effectLst/>
                <a:latin typeface="Arial" panose="020B0604020202020204" pitchFamily="34" charset="0"/>
              </a:rPr>
              <a:t>principios universales</a:t>
            </a:r>
            <a:r>
              <a:rPr lang="es-BO" altLang="es-BO" dirty="0">
                <a:latin typeface="Arial" panose="020B0604020202020204" pitchFamily="34" charset="0"/>
              </a:rPr>
              <a:t> / </a:t>
            </a:r>
            <a:r>
              <a:rPr lang="pt-BR" altLang="es-BO" dirty="0">
                <a:solidFill>
                  <a:schemeClr val="accent4">
                    <a:lumMod val="75000"/>
                  </a:schemeClr>
                </a:solidFill>
                <a:latin typeface="Arial" panose="020B0604020202020204" pitchFamily="34" charset="0"/>
              </a:rPr>
              <a:t>Temos que reconhecer </a:t>
            </a:r>
            <a:r>
              <a:rPr lang="pt-BR" altLang="es-BO" b="1" dirty="0">
                <a:solidFill>
                  <a:schemeClr val="accent4">
                    <a:lumMod val="75000"/>
                  </a:schemeClr>
                </a:solidFill>
                <a:latin typeface="Arial" panose="020B0604020202020204" pitchFamily="34" charset="0"/>
              </a:rPr>
              <a:t>princípios universais</a:t>
            </a:r>
            <a:endParaRPr kumimoji="0" lang="es-BO" altLang="es-BO" sz="1800" b="1" i="0" u="none" strike="noStrike" cap="none" normalizeH="0" baseline="0" dirty="0">
              <a:ln>
                <a:noFill/>
              </a:ln>
              <a:solidFill>
                <a:schemeClr val="accent4">
                  <a:lumMod val="75000"/>
                </a:schemeClr>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1" i="0" u="none" strike="noStrike" cap="none" normalizeH="0" baseline="0" dirty="0">
                <a:ln>
                  <a:noFill/>
                </a:ln>
                <a:solidFill>
                  <a:schemeClr val="tx1"/>
                </a:solidFill>
                <a:effectLst/>
                <a:latin typeface="Arial" panose="020B0604020202020204" pitchFamily="34" charset="0"/>
              </a:rPr>
              <a:t>1949–56</a:t>
            </a:r>
            <a:endParaRPr kumimoji="0" lang="es-BO" altLang="es-BO" sz="1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Tenemos que crear </a:t>
            </a:r>
            <a:r>
              <a:rPr kumimoji="0" lang="es-BO" altLang="es-BO" sz="1800" b="1" i="0" u="none" strike="noStrike" cap="none" normalizeH="0" baseline="0" dirty="0">
                <a:ln>
                  <a:noFill/>
                </a:ln>
                <a:solidFill>
                  <a:schemeClr val="tx1"/>
                </a:solidFill>
                <a:effectLst/>
                <a:latin typeface="Arial" panose="020B0604020202020204" pitchFamily="34" charset="0"/>
              </a:rPr>
              <a:t>instituciones</a:t>
            </a:r>
            <a:r>
              <a:rPr lang="es-BO" altLang="es-BO" dirty="0">
                <a:latin typeface="Arial" panose="020B0604020202020204" pitchFamily="34" charset="0"/>
              </a:rPr>
              <a:t>/ </a:t>
            </a:r>
            <a:r>
              <a:rPr lang="pt-BR" altLang="es-BO" dirty="0">
                <a:solidFill>
                  <a:schemeClr val="accent4">
                    <a:lumMod val="75000"/>
                  </a:schemeClr>
                </a:solidFill>
                <a:latin typeface="Arial" panose="020B0604020202020204" pitchFamily="34" charset="0"/>
              </a:rPr>
              <a:t>Temos que criar </a:t>
            </a:r>
            <a:r>
              <a:rPr kumimoji="0" lang="es-BO" altLang="es-BO" sz="1800" b="1" i="0" u="none" strike="noStrike" cap="none" normalizeH="0" baseline="0" dirty="0" err="1">
                <a:ln>
                  <a:noFill/>
                </a:ln>
                <a:solidFill>
                  <a:schemeClr val="accent4">
                    <a:lumMod val="50000"/>
                  </a:schemeClr>
                </a:solidFill>
                <a:effectLst/>
                <a:latin typeface="Arial" panose="020B0604020202020204" pitchFamily="34" charset="0"/>
              </a:rPr>
              <a:t>instituições</a:t>
            </a:r>
            <a:endParaRPr kumimoji="0" lang="es-BO" altLang="es-BO" sz="1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1" i="0" u="none" strike="noStrike" cap="none" normalizeH="0" baseline="0" dirty="0">
                <a:ln>
                  <a:noFill/>
                </a:ln>
                <a:solidFill>
                  <a:schemeClr val="tx1"/>
                </a:solidFill>
                <a:effectLst/>
                <a:latin typeface="Arial" panose="020B0604020202020204" pitchFamily="34" charset="0"/>
              </a:rPr>
              <a:t>1956–63</a:t>
            </a:r>
            <a:endParaRPr kumimoji="0" lang="es-BO" altLang="es-BO" sz="1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Tenemos que incorporar a </a:t>
            </a:r>
            <a:r>
              <a:rPr kumimoji="0" lang="es-BO" altLang="es-BO" sz="1800" b="1" i="0" u="none" strike="noStrike" cap="none" normalizeH="0" baseline="0" dirty="0">
                <a:ln>
                  <a:noFill/>
                </a:ln>
                <a:solidFill>
                  <a:schemeClr val="tx1"/>
                </a:solidFill>
                <a:effectLst/>
                <a:latin typeface="Arial" panose="020B0604020202020204" pitchFamily="34" charset="0"/>
              </a:rPr>
              <a:t>nuevos pa</a:t>
            </a:r>
            <a:r>
              <a:rPr lang="es-BO" altLang="es-BO" b="1" dirty="0">
                <a:latin typeface="Arial" panose="020B0604020202020204" pitchFamily="34" charset="0"/>
              </a:rPr>
              <a:t>íses</a:t>
            </a:r>
            <a:r>
              <a:rPr lang="es-BO" altLang="es-BO" dirty="0">
                <a:latin typeface="Arial" panose="020B0604020202020204" pitchFamily="34" charset="0"/>
              </a:rPr>
              <a:t> / </a:t>
            </a:r>
            <a:r>
              <a:rPr lang="pt-BR" altLang="es-BO" dirty="0">
                <a:solidFill>
                  <a:schemeClr val="accent4">
                    <a:lumMod val="75000"/>
                  </a:schemeClr>
                </a:solidFill>
                <a:latin typeface="Arial" panose="020B0604020202020204" pitchFamily="34" charset="0"/>
              </a:rPr>
              <a:t>Temos que incorporar </a:t>
            </a:r>
            <a:r>
              <a:rPr lang="pt-BR" altLang="es-BO" b="1" dirty="0">
                <a:solidFill>
                  <a:schemeClr val="accent4">
                    <a:lumMod val="75000"/>
                  </a:schemeClr>
                </a:solidFill>
                <a:latin typeface="Arial" panose="020B0604020202020204" pitchFamily="34" charset="0"/>
              </a:rPr>
              <a:t>novos países</a:t>
            </a:r>
            <a:endParaRPr kumimoji="0" lang="es-BO" altLang="es-BO" sz="1800" b="0" i="0" u="none" strike="noStrike" cap="none" normalizeH="0" baseline="0" dirty="0">
              <a:ln>
                <a:noFill/>
              </a:ln>
              <a:solidFill>
                <a:schemeClr val="accent4">
                  <a:lumMod val="75000"/>
                </a:schemeClr>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0" i="0" u="none" strike="noStrike" cap="none" normalizeH="0" baseline="0" dirty="0">
                <a:ln>
                  <a:noFill/>
                </a:ln>
                <a:solidFill>
                  <a:schemeClr val="tx1"/>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1" i="0" u="none" strike="noStrike" cap="none" normalizeH="0" baseline="0" dirty="0">
                <a:ln>
                  <a:noFill/>
                </a:ln>
                <a:solidFill>
                  <a:schemeClr val="tx1"/>
                </a:solidFill>
                <a:effectLst/>
                <a:latin typeface="Arial" panose="020B0604020202020204" pitchFamily="34" charset="0"/>
              </a:rPr>
              <a:t>1963–70</a:t>
            </a:r>
            <a:endParaRPr kumimoji="0" lang="es-BO" altLang="es-BO" sz="1800" b="0" i="0" u="none" strike="noStrike" cap="none" normalizeH="0" baseline="0" dirty="0">
              <a:ln>
                <a:noFill/>
              </a:ln>
              <a:solidFill>
                <a:schemeClr val="tx1"/>
              </a:solidFill>
              <a:effectLst/>
              <a:latin typeface="Arial" panose="020B0604020202020204" pitchFamily="34" charset="0"/>
            </a:endParaRPr>
          </a:p>
          <a:p>
            <a:pPr algn="ctr" defTabSz="914400" eaLnBrk="0" fontAlgn="base" hangingPunct="0">
              <a:spcBef>
                <a:spcPct val="0"/>
              </a:spcBef>
              <a:spcAft>
                <a:spcPct val="0"/>
              </a:spcAft>
            </a:pPr>
            <a:r>
              <a:rPr kumimoji="0" lang="es-BO" altLang="es-BO" sz="1800" b="0" i="0" u="none" strike="noStrike" cap="none" normalizeH="0" baseline="0" dirty="0">
                <a:ln>
                  <a:noFill/>
                </a:ln>
                <a:solidFill>
                  <a:schemeClr val="tx1"/>
                </a:solidFill>
                <a:effectLst/>
                <a:latin typeface="Arial" panose="020B0604020202020204" pitchFamily="34" charset="0"/>
              </a:rPr>
              <a:t>Tenemos que reconocer la </a:t>
            </a:r>
            <a:r>
              <a:rPr kumimoji="0" lang="es-BO" altLang="es-BO" sz="1800" b="1" i="0" u="none" strike="noStrike" cap="none" normalizeH="0" baseline="0" dirty="0">
                <a:ln>
                  <a:noFill/>
                </a:ln>
                <a:solidFill>
                  <a:schemeClr val="tx1"/>
                </a:solidFill>
                <a:effectLst/>
                <a:latin typeface="Arial" panose="020B0604020202020204" pitchFamily="34" charset="0"/>
              </a:rPr>
              <a:t>interdependencia</a:t>
            </a:r>
            <a:r>
              <a:rPr kumimoji="0" lang="es-BO" altLang="es-BO" sz="1800" b="0" i="0" u="none" strike="noStrike" cap="none" normalizeH="0" baseline="0" dirty="0">
                <a:ln>
                  <a:noFill/>
                </a:ln>
                <a:solidFill>
                  <a:schemeClr val="tx1"/>
                </a:solidFill>
                <a:effectLst/>
                <a:latin typeface="Arial" panose="020B0604020202020204" pitchFamily="34" charset="0"/>
              </a:rPr>
              <a:t> / </a:t>
            </a:r>
            <a:r>
              <a:rPr kumimoji="0" lang="es-BO" altLang="es-BO" sz="1800" b="0" i="0" u="none" strike="noStrike" cap="none" normalizeH="0" baseline="0" dirty="0" err="1">
                <a:ln>
                  <a:noFill/>
                </a:ln>
                <a:solidFill>
                  <a:schemeClr val="accent4">
                    <a:lumMod val="50000"/>
                  </a:schemeClr>
                </a:solidFill>
                <a:effectLst/>
                <a:latin typeface="Arial" panose="020B0604020202020204" pitchFamily="34" charset="0"/>
              </a:rPr>
              <a:t>Temos</a:t>
            </a:r>
            <a:r>
              <a:rPr kumimoji="0" lang="es-BO" altLang="es-BO" sz="1800" b="0" i="0" u="none" strike="noStrike" cap="none" normalizeH="0" baseline="0" dirty="0">
                <a:ln>
                  <a:noFill/>
                </a:ln>
                <a:solidFill>
                  <a:schemeClr val="accent4">
                    <a:lumMod val="50000"/>
                  </a:schemeClr>
                </a:solidFill>
                <a:effectLst/>
                <a:latin typeface="Arial" panose="020B0604020202020204" pitchFamily="34" charset="0"/>
              </a:rPr>
              <a:t> que </a:t>
            </a:r>
            <a:r>
              <a:rPr kumimoji="0" lang="es-BO" altLang="es-BO" sz="1800" b="0" i="0" u="none" strike="noStrike" cap="none" normalizeH="0" baseline="0" dirty="0" err="1">
                <a:ln>
                  <a:noFill/>
                </a:ln>
                <a:solidFill>
                  <a:schemeClr val="accent4">
                    <a:lumMod val="50000"/>
                  </a:schemeClr>
                </a:solidFill>
                <a:effectLst/>
                <a:latin typeface="Arial" panose="020B0604020202020204" pitchFamily="34" charset="0"/>
              </a:rPr>
              <a:t>reconhecer</a:t>
            </a:r>
            <a:r>
              <a:rPr kumimoji="0" lang="es-BO" altLang="es-BO" sz="1800" b="0" i="0" u="none" strike="noStrike" cap="none" normalizeH="0" baseline="0" dirty="0">
                <a:ln>
                  <a:noFill/>
                </a:ln>
                <a:solidFill>
                  <a:schemeClr val="accent4">
                    <a:lumMod val="50000"/>
                  </a:schemeClr>
                </a:solidFill>
                <a:effectLst/>
                <a:latin typeface="Arial" panose="020B0604020202020204" pitchFamily="34" charset="0"/>
              </a:rPr>
              <a:t> a </a:t>
            </a:r>
            <a:r>
              <a:rPr kumimoji="0" lang="es-BO" altLang="es-BO" sz="1800" b="1" i="0" u="none" strike="noStrike" cap="none" normalizeH="0" baseline="0" dirty="0" err="1">
                <a:ln>
                  <a:noFill/>
                </a:ln>
                <a:solidFill>
                  <a:schemeClr val="accent4">
                    <a:lumMod val="50000"/>
                  </a:schemeClr>
                </a:solidFill>
                <a:effectLst/>
                <a:latin typeface="Arial" panose="020B0604020202020204" pitchFamily="34" charset="0"/>
              </a:rPr>
              <a:t>interdependência</a:t>
            </a:r>
            <a:r>
              <a:rPr kumimoji="0" lang="es-BO" altLang="es-BO" sz="1800" b="0" i="0" u="none" strike="noStrike" cap="none" normalizeH="0" baseline="0" dirty="0">
                <a:ln>
                  <a:noFill/>
                </a:ln>
                <a:solidFill>
                  <a:schemeClr val="tx1"/>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pt-BR" altLang="es-BO" sz="1800" b="0" i="0" u="none" strike="noStrike" cap="none" normalizeH="0" baseline="0" dirty="0">
                <a:ln>
                  <a:noFill/>
                </a:ln>
                <a:solidFill>
                  <a:schemeClr val="tx1"/>
                </a:solidFill>
                <a:effectLst/>
                <a:latin typeface="Arial" panose="020B0604020202020204" pitchFamily="34" charset="0"/>
              </a:rPr>
              <a:t> </a:t>
            </a:r>
            <a:r>
              <a:rPr kumimoji="0" lang="es-BO" altLang="es-BO" sz="1800" b="0" i="0" u="none" strike="noStrike" cap="none" normalizeH="0" baseline="0" dirty="0">
                <a:ln>
                  <a:noFill/>
                </a:ln>
                <a:solidFill>
                  <a:schemeClr val="tx1"/>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BO" altLang="es-BO" sz="1800" b="1" i="0" u="none" strike="noStrike" cap="none" normalizeH="0" baseline="0" dirty="0">
                <a:ln>
                  <a:noFill/>
                </a:ln>
                <a:solidFill>
                  <a:schemeClr val="tx1"/>
                </a:solidFill>
                <a:effectLst/>
                <a:latin typeface="Arial" panose="020B0604020202020204" pitchFamily="34" charset="0"/>
              </a:rPr>
              <a:t>1970–77</a:t>
            </a:r>
            <a:endParaRPr kumimoji="0" lang="es-BO" altLang="es-BO" sz="1800" b="0" i="0" u="none" strike="noStrike" cap="none" normalizeH="0" baseline="0" dirty="0">
              <a:ln>
                <a:noFill/>
              </a:ln>
              <a:solidFill>
                <a:schemeClr val="tx1"/>
              </a:solidFill>
              <a:effectLst/>
              <a:latin typeface="Arial" panose="020B0604020202020204" pitchFamily="34" charset="0"/>
            </a:endParaRPr>
          </a:p>
          <a:p>
            <a:pPr algn="ctr" defTabSz="914400" eaLnBrk="0" fontAlgn="base" hangingPunct="0">
              <a:spcBef>
                <a:spcPct val="0"/>
              </a:spcBef>
              <a:spcAft>
                <a:spcPct val="0"/>
              </a:spcAft>
            </a:pPr>
            <a:r>
              <a:rPr lang="es-BO" sz="1800" dirty="0">
                <a:effectLst/>
                <a:latin typeface="Arial" panose="020B0604020202020204" pitchFamily="34" charset="0"/>
                <a:ea typeface="Times New Roman" panose="02020603050405020304" pitchFamily="18" charset="0"/>
                <a:cs typeface="Arial" panose="020B0604020202020204" pitchFamily="34" charset="0"/>
              </a:rPr>
              <a:t>Reconocer el planeta como </a:t>
            </a:r>
            <a:r>
              <a:rPr lang="es-BO" sz="1800" b="1" dirty="0">
                <a:effectLst/>
                <a:latin typeface="Arial" panose="020B0604020202020204" pitchFamily="34" charset="0"/>
                <a:ea typeface="Times New Roman" panose="02020603050405020304" pitchFamily="18" charset="0"/>
                <a:cs typeface="Arial" panose="020B0604020202020204" pitchFamily="34" charset="0"/>
              </a:rPr>
              <a:t>responsabilidad común </a:t>
            </a:r>
            <a:r>
              <a:rPr lang="es-BO" altLang="es-BO" dirty="0">
                <a:latin typeface="Arial" panose="020B0604020202020204" pitchFamily="34" charset="0"/>
              </a:rPr>
              <a:t>/ </a:t>
            </a:r>
            <a:r>
              <a:rPr kumimoji="0" lang="es-BO" altLang="es-BO" sz="1800" b="0" i="0" u="none" strike="noStrike" cap="none" normalizeH="0" baseline="0" dirty="0" err="1">
                <a:ln>
                  <a:noFill/>
                </a:ln>
                <a:solidFill>
                  <a:schemeClr val="accent4">
                    <a:lumMod val="50000"/>
                  </a:schemeClr>
                </a:solidFill>
                <a:effectLst/>
                <a:latin typeface="Arial" panose="020B0604020202020204" pitchFamily="34" charset="0"/>
              </a:rPr>
              <a:t>Reconhecer</a:t>
            </a:r>
            <a:r>
              <a:rPr kumimoji="0" lang="es-BO" altLang="es-BO" sz="1800" b="0" i="0" u="none" strike="noStrike" cap="none" normalizeH="0" baseline="0" dirty="0">
                <a:ln>
                  <a:noFill/>
                </a:ln>
                <a:solidFill>
                  <a:schemeClr val="accent4">
                    <a:lumMod val="50000"/>
                  </a:schemeClr>
                </a:solidFill>
                <a:effectLst/>
                <a:latin typeface="Arial" panose="020B0604020202020204" pitchFamily="34" charset="0"/>
              </a:rPr>
              <a:t> o planeta como </a:t>
            </a:r>
            <a:r>
              <a:rPr kumimoji="0" lang="es-BO" altLang="es-BO" sz="1800" b="1" i="0" u="none" strike="noStrike" cap="none" normalizeH="0" baseline="0" dirty="0" err="1">
                <a:ln>
                  <a:noFill/>
                </a:ln>
                <a:solidFill>
                  <a:schemeClr val="accent4">
                    <a:lumMod val="50000"/>
                  </a:schemeClr>
                </a:solidFill>
                <a:effectLst/>
                <a:latin typeface="Arial" panose="020B0604020202020204" pitchFamily="34" charset="0"/>
              </a:rPr>
              <a:t>responsabilidade</a:t>
            </a:r>
            <a:r>
              <a:rPr kumimoji="0" lang="es-BO" altLang="es-BO" sz="1800" b="1" i="0" u="none" strike="noStrike" cap="none" normalizeH="0" baseline="0" dirty="0">
                <a:ln>
                  <a:noFill/>
                </a:ln>
                <a:solidFill>
                  <a:schemeClr val="accent4">
                    <a:lumMod val="50000"/>
                  </a:schemeClr>
                </a:solidFill>
                <a:effectLst/>
                <a:latin typeface="Arial" panose="020B0604020202020204" pitchFamily="34" charset="0"/>
              </a:rPr>
              <a:t> </a:t>
            </a:r>
            <a:r>
              <a:rPr kumimoji="0" lang="es-BO" altLang="es-BO" sz="1800" b="1" i="0" u="none" strike="noStrike" cap="none" normalizeH="0" baseline="0" dirty="0" err="1">
                <a:ln>
                  <a:noFill/>
                </a:ln>
                <a:solidFill>
                  <a:schemeClr val="accent4">
                    <a:lumMod val="50000"/>
                  </a:schemeClr>
                </a:solidFill>
                <a:effectLst/>
                <a:latin typeface="Arial" panose="020B0604020202020204" pitchFamily="34" charset="0"/>
              </a:rPr>
              <a:t>comum</a:t>
            </a:r>
            <a:r>
              <a:rPr kumimoji="0" lang="es-BO" altLang="es-BO" sz="1800" b="0" i="0" u="none" strike="noStrike" cap="none" normalizeH="0" baseline="0" dirty="0">
                <a:ln>
                  <a:noFill/>
                </a:ln>
                <a:solidFill>
                  <a:schemeClr val="tx1"/>
                </a:solidFill>
                <a:effectLst/>
                <a:latin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BO" altLang="es-BO" sz="1800" b="0" i="0" u="none" strike="noStrike" cap="none" normalizeH="0" baseline="0" dirty="0">
              <a:ln>
                <a:noFill/>
              </a:ln>
              <a:solidFill>
                <a:schemeClr val="tx1"/>
              </a:solidFill>
              <a:effectLst/>
              <a:latin typeface="Arial" panose="020B0604020202020204" pitchFamily="34" charset="0"/>
            </a:endParaRPr>
          </a:p>
          <a:p>
            <a:endParaRPr lang="es-BO" dirty="0"/>
          </a:p>
        </p:txBody>
      </p:sp>
    </p:spTree>
    <p:extLst>
      <p:ext uri="{BB962C8B-B14F-4D97-AF65-F5344CB8AC3E}">
        <p14:creationId xmlns:p14="http://schemas.microsoft.com/office/powerpoint/2010/main" val="3447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ito Lavínia Braga Lomba">
            <a:hlinkClick r:id="" action="ppaction://media"/>
            <a:extLst>
              <a:ext uri="{FF2B5EF4-FFF2-40B4-BE49-F238E27FC236}">
                <a16:creationId xmlns:a16="http://schemas.microsoft.com/office/drawing/2014/main" id="{281EC4C9-2638-4A1C-AD7E-94FEE7792D8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62743" y="591910"/>
            <a:ext cx="10087429" cy="5674179"/>
          </a:xfrm>
          <a:prstGeom prst="rect">
            <a:avLst/>
          </a:prstGeom>
        </p:spPr>
      </p:pic>
    </p:spTree>
    <p:extLst>
      <p:ext uri="{BB962C8B-B14F-4D97-AF65-F5344CB8AC3E}">
        <p14:creationId xmlns:p14="http://schemas.microsoft.com/office/powerpoint/2010/main" val="7100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7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1" y="1756229"/>
            <a:ext cx="12191999" cy="2726452"/>
          </a:xfrm>
          <a:prstGeom prst="rect">
            <a:avLst/>
          </a:prstGeom>
          <a:noFill/>
        </p:spPr>
        <p:txBody>
          <a:bodyPr wrap="square" rtlCol="0">
            <a:spAutoFit/>
          </a:bodyPr>
          <a:lstStyle/>
          <a:p>
            <a:pPr algn="ctr">
              <a:lnSpc>
                <a:spcPct val="107000"/>
              </a:lnSpc>
              <a:spcAft>
                <a:spcPts val="800"/>
              </a:spcAft>
            </a:pPr>
            <a:r>
              <a:rPr lang="es-BO" sz="2400" b="1" dirty="0">
                <a:effectLst/>
                <a:latin typeface="Calibri" panose="020F0502020204030204" pitchFamily="34" charset="0"/>
                <a:ea typeface="Calibri" panose="020F0502020204030204" pitchFamily="34" charset="0"/>
                <a:cs typeface="Times New Roman" panose="02020603050405020304" pitchFamily="18" charset="0"/>
              </a:rPr>
              <a:t>LA ENSEÑANZA DEL MAESTRO TIBETANO-DJWHAL KHUL</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ENSINAMENTO DO MESTRE TIBETANO-DJWHAL KHUL</a:t>
            </a:r>
          </a:p>
          <a:p>
            <a:pPr algn="ctr">
              <a:lnSpc>
                <a:spcPct val="107000"/>
              </a:lnSpc>
              <a:spcAft>
                <a:spcPts val="800"/>
              </a:spcAft>
            </a:pP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000" b="1" dirty="0">
                <a:effectLst/>
                <a:latin typeface="Calibri" panose="020F0502020204030204" pitchFamily="34" charset="0"/>
                <a:ea typeface="Calibri" panose="020F0502020204030204" pitchFamily="34" charset="0"/>
                <a:cs typeface="Times New Roman" panose="02020603050405020304" pitchFamily="18" charset="0"/>
              </a:rPr>
              <a:t>NGSM </a:t>
            </a:r>
            <a:r>
              <a:rPr lang="pt-BR" sz="2000" b="1" dirty="0" err="1">
                <a:effectLst/>
                <a:latin typeface="Calibri" panose="020F0502020204030204" pitchFamily="34" charset="0"/>
                <a:ea typeface="Calibri" panose="020F0502020204030204" pitchFamily="34" charset="0"/>
                <a:cs typeface="Times New Roman" panose="02020603050405020304" pitchFamily="18" charset="0"/>
              </a:rPr>
              <a:t>Triángulo</a:t>
            </a:r>
            <a:r>
              <a:rPr lang="pt-BR" sz="2000" b="1" dirty="0">
                <a:effectLst/>
                <a:latin typeface="Calibri" panose="020F0502020204030204" pitchFamily="34" charset="0"/>
                <a:ea typeface="Calibri" panose="020F0502020204030204" pitchFamily="34" charset="0"/>
                <a:cs typeface="Times New Roman" panose="02020603050405020304" pitchFamily="18" charset="0"/>
              </a:rPr>
              <a:t> </a:t>
            </a:r>
            <a:r>
              <a:rPr lang="pt-BR" sz="2000" b="1" dirty="0" err="1">
                <a:effectLst/>
                <a:latin typeface="Calibri" panose="020F0502020204030204" pitchFamily="34" charset="0"/>
                <a:ea typeface="Calibri" panose="020F0502020204030204" pitchFamily="34" charset="0"/>
                <a:cs typeface="Times New Roman" panose="02020603050405020304" pitchFamily="18" charset="0"/>
              </a:rPr>
              <a:t>Bolivia</a:t>
            </a:r>
            <a:r>
              <a:rPr lang="pt-BR" sz="2000" b="1" dirty="0">
                <a:effectLst/>
                <a:latin typeface="Calibri" panose="020F0502020204030204" pitchFamily="34" charset="0"/>
                <a:ea typeface="Calibri" panose="020F0502020204030204" pitchFamily="34" charset="0"/>
                <a:cs typeface="Times New Roman" panose="02020603050405020304" pitchFamily="18" charset="0"/>
              </a:rPr>
              <a:t>-Brasil-Chile</a:t>
            </a:r>
            <a:endParaRPr lang="es-BO" sz="20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0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NGSM Triângulo Bolívia-Brasil-Chile</a:t>
            </a:r>
            <a:endParaRPr lang="es-BO"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s-BO" dirty="0"/>
          </a:p>
        </p:txBody>
      </p:sp>
    </p:spTree>
    <p:extLst>
      <p:ext uri="{BB962C8B-B14F-4D97-AF65-F5344CB8AC3E}">
        <p14:creationId xmlns:p14="http://schemas.microsoft.com/office/powerpoint/2010/main" val="23830632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1400367"/>
            <a:ext cx="11016343" cy="4057265"/>
          </a:xfrm>
          <a:prstGeom prst="rect">
            <a:avLst/>
          </a:prstGeom>
          <a:noFill/>
        </p:spPr>
        <p:txBody>
          <a:bodyPr wrap="square" rtlCol="0">
            <a:spAutoFit/>
          </a:bodyPr>
          <a:lstStyle/>
          <a:p>
            <a:pPr algn="ctr">
              <a:lnSpc>
                <a:spcPct val="107000"/>
              </a:lnSpc>
              <a:spcAft>
                <a:spcPts val="800"/>
              </a:spcAft>
            </a:pPr>
            <a:r>
              <a:rPr lang="es-BO" sz="2400" b="1" dirty="0">
                <a:effectLst/>
                <a:latin typeface="Calibri" panose="020F0502020204030204" pitchFamily="34" charset="0"/>
                <a:ea typeface="Calibri" panose="020F0502020204030204" pitchFamily="34" charset="0"/>
                <a:cs typeface="Times New Roman" panose="02020603050405020304" pitchFamily="18" charset="0"/>
              </a:rPr>
              <a:t>La Logia </a:t>
            </a:r>
            <a:r>
              <a:rPr lang="es-BO" sz="2400" b="1" dirty="0" err="1">
                <a:effectLst/>
                <a:latin typeface="Calibri" panose="020F0502020204030204" pitchFamily="34" charset="0"/>
                <a:ea typeface="Calibri" panose="020F0502020204030204" pitchFamily="34" charset="0"/>
                <a:cs typeface="Times New Roman" panose="02020603050405020304" pitchFamily="18" charset="0"/>
              </a:rPr>
              <a:t>Trashimaláyica</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BO"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 Loja Trans-</a:t>
            </a:r>
            <a:r>
              <a:rPr lang="es-BO" sz="2400" b="1"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Himaláica</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“Todas las escuelas que reconocen la influencia de la Logia </a:t>
            </a:r>
            <a:r>
              <a:rPr lang="es-BO" sz="1800" dirty="0" err="1">
                <a:effectLst/>
                <a:latin typeface="Calibri" panose="020F0502020204030204" pitchFamily="34" charset="0"/>
                <a:ea typeface="Calibri" panose="020F0502020204030204" pitchFamily="34" charset="0"/>
                <a:cs typeface="Times New Roman" panose="02020603050405020304" pitchFamily="18" charset="0"/>
              </a:rPr>
              <a:t>Trashimaláyica</a:t>
            </a:r>
            <a:r>
              <a:rPr lang="es-BO" sz="1800" dirty="0">
                <a:effectLst/>
                <a:latin typeface="Calibri" panose="020F0502020204030204" pitchFamily="34" charset="0"/>
                <a:ea typeface="Calibri" panose="020F0502020204030204" pitchFamily="34" charset="0"/>
                <a:cs typeface="Times New Roman" panose="02020603050405020304" pitchFamily="18" charset="0"/>
              </a:rPr>
              <a:t> y cuyos trabajadores están vinculados, consciente o inconscientemente, con los Maestros de Sabiduría, tales como el Maestro </a:t>
            </a:r>
            <a:r>
              <a:rPr lang="es-BO" sz="1800" dirty="0" err="1">
                <a:effectLst/>
                <a:latin typeface="Calibri" panose="020F0502020204030204" pitchFamily="34" charset="0"/>
                <a:ea typeface="Calibri" panose="020F0502020204030204" pitchFamily="34" charset="0"/>
                <a:cs typeface="Times New Roman" panose="02020603050405020304" pitchFamily="18" charset="0"/>
              </a:rPr>
              <a:t>Morya</a:t>
            </a:r>
            <a:r>
              <a:rPr lang="es-BO" sz="1800" dirty="0">
                <a:effectLst/>
                <a:latin typeface="Calibri" panose="020F0502020204030204" pitchFamily="34" charset="0"/>
                <a:ea typeface="Calibri" panose="020F0502020204030204" pitchFamily="34" charset="0"/>
                <a:cs typeface="Times New Roman" panose="02020603050405020304" pitchFamily="18" charset="0"/>
              </a:rPr>
              <a:t> o el Maestro K.H., constituyen una escuela y parte de una “disciplina”. Por lo tanto, no existen esencialmente conflictos de intereses, y en el aspecto interno – si actúan de alguna manera en forma eficaz, las diferentes escuelas y presentaciones son consideradas como una unidad”.  </a:t>
            </a:r>
            <a:r>
              <a:rPr lang="pt-BR" sz="1800" i="1" dirty="0">
                <a:effectLst/>
                <a:latin typeface="Calibri" panose="020F0502020204030204" pitchFamily="34" charset="0"/>
                <a:ea typeface="Calibri" panose="020F0502020204030204" pitchFamily="34" charset="0"/>
                <a:cs typeface="Times New Roman" panose="02020603050405020304" pitchFamily="18" charset="0"/>
              </a:rPr>
              <a:t>(La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Exteriorización</a:t>
            </a:r>
            <a:r>
              <a:rPr lang="pt-BR" sz="1800" i="1" dirty="0">
                <a:effectLst/>
                <a:latin typeface="Calibri" panose="020F0502020204030204" pitchFamily="34" charset="0"/>
                <a:ea typeface="Calibri" panose="020F0502020204030204" pitchFamily="34" charset="0"/>
                <a:cs typeface="Times New Roman" panose="02020603050405020304" pitchFamily="18" charset="0"/>
              </a:rPr>
              <a:t> de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la</a:t>
            </a:r>
            <a:r>
              <a:rPr lang="pt-BR" sz="1800" i="1" dirty="0">
                <a:effectLst/>
                <a:latin typeface="Calibri" panose="020F0502020204030204" pitchFamily="34" charset="0"/>
                <a:ea typeface="Calibri" panose="020F0502020204030204" pitchFamily="34" charset="0"/>
                <a:cs typeface="Times New Roman" panose="02020603050405020304" pitchFamily="18" charset="0"/>
              </a:rPr>
              <a:t>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Jerarquía</a:t>
            </a:r>
            <a:r>
              <a:rPr lang="pt-BR" sz="1800" dirty="0">
                <a:effectLst/>
                <a:latin typeface="Calibri" panose="020F0502020204030204" pitchFamily="34" charset="0"/>
                <a:ea typeface="Calibri" panose="020F0502020204030204" pitchFamily="34" charset="0"/>
                <a:cs typeface="Times New Roman" panose="02020603050405020304" pitchFamily="18" charset="0"/>
              </a:rPr>
              <a:t>, p.19)</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“Todas as escolas que reconhecem a influência da Loja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Trans-Himaláica</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e cujos trabalhadores estão vinculados, consciente ou inconscientemente, aos Mestres de Sabedoria, tais como o Mestre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Morya</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ou o Mestre K.H., constituem uma escola e parte de uma “disciplina”. Portanto, essencialmente não existem conflitos de interesses, e, no aspecto interno – se atuam de alguma maneira de forma eficaz, as diferentes escolas e apresentações são consideradas uma unidade”.  </a:t>
            </a:r>
            <a:r>
              <a:rPr lang="es-ES"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 </a:t>
            </a:r>
            <a:r>
              <a:rPr lang="es-ES"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Exteriorização</a:t>
            </a:r>
            <a:r>
              <a:rPr lang="es-ES"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da </a:t>
            </a:r>
            <a:r>
              <a:rPr lang="es-ES"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Hierarquia</a:t>
            </a:r>
            <a:r>
              <a:rPr lang="es-ES"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p.19)</a:t>
            </a:r>
            <a:endParaRPr lang="es-BO" dirty="0"/>
          </a:p>
        </p:txBody>
      </p:sp>
    </p:spTree>
    <p:extLst>
      <p:ext uri="{BB962C8B-B14F-4D97-AF65-F5344CB8AC3E}">
        <p14:creationId xmlns:p14="http://schemas.microsoft.com/office/powerpoint/2010/main" val="20866457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1400367"/>
            <a:ext cx="11016343" cy="2955489"/>
          </a:xfrm>
          <a:prstGeom prst="rect">
            <a:avLst/>
          </a:prstGeom>
          <a:noFill/>
        </p:spPr>
        <p:txBody>
          <a:bodyPr wrap="square" rtlCol="0">
            <a:spAutoFit/>
          </a:bodyPr>
          <a:lstStyle/>
          <a:p>
            <a:pPr algn="ctr">
              <a:lnSpc>
                <a:spcPct val="107000"/>
              </a:lnSpc>
              <a:spcAft>
                <a:spcPts val="800"/>
              </a:spcAft>
            </a:pPr>
            <a:r>
              <a:rPr lang="es-BO" sz="2400" b="1" dirty="0">
                <a:effectLst/>
                <a:latin typeface="Calibri" panose="020F0502020204030204" pitchFamily="34" charset="0"/>
                <a:ea typeface="Calibri" panose="020F0502020204030204" pitchFamily="34" charset="0"/>
                <a:cs typeface="Times New Roman" panose="02020603050405020304" pitchFamily="18" charset="0"/>
              </a:rPr>
              <a:t>La Labor del Maestro Tibetano en Su Quinta Iniciación</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Trabalho do Mestre Tibetano em Sua Quinta Iniciação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“El Maestro DK habla sobre el conocimiento que poseen los Maestros. Dice así: “Un Maestro quizás no tenga todo el conocimiento posible desde el ángulo exotérico, y no lo necesita porque está en el “camino de la luz”, y la luz que está en él y en la cual vive, se mueve y actúa, sirve un propósito dual:</a:t>
            </a: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Mestre DK fala sobre o conhecimento que os Mestres possuem. Diz assim: “Um Mestre talvez não tenha todo o conhecimento possível sob o ângulo exotérico, e não precisa dele porque está no “caminho da luz”, e a luz que está nele e na qual vive, se move e atua, serve a um propósito duplo:</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59067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1064089"/>
            <a:ext cx="11016343" cy="4729821"/>
          </a:xfrm>
          <a:prstGeom prst="rect">
            <a:avLst/>
          </a:prstGeom>
          <a:noFill/>
        </p:spPr>
        <p:txBody>
          <a:bodyPr wrap="square" rtlCol="0">
            <a:spAutoFit/>
          </a:bodyPr>
          <a:lstStyle/>
          <a:p>
            <a:pPr lvl="0" algn="just">
              <a:lnSpc>
                <a:spcPct val="107000"/>
              </a:lnSpc>
            </a:pPr>
            <a:r>
              <a:rPr lang="es-BO" sz="1800" dirty="0">
                <a:effectLst/>
                <a:latin typeface="Calibri" panose="020F0502020204030204" pitchFamily="34" charset="0"/>
                <a:ea typeface="Calibri" panose="020F0502020204030204" pitchFamily="34" charset="0"/>
                <a:cs typeface="Times New Roman" panose="02020603050405020304" pitchFamily="18" charset="0"/>
              </a:rPr>
              <a:t>1- Puede ser utilizada para procurar lo que necesita en el reino del conocimiento mediante la revelación de la fuente donde puede obtener la información necesaria; literalmente es así, y más de lo que ustedes creen.    Al emplear este tipo de luz, yo, por ejemplo, descubrí a A.A.B.  Buscaba una secretaria que poseyera una cultura y percepción fuera de lo común, y la luz la reveló desde el ángulo de la </a:t>
            </a:r>
            <a:r>
              <a:rPr lang="es-BO" sz="1800" i="1" dirty="0">
                <a:effectLst/>
                <a:latin typeface="Calibri" panose="020F0502020204030204" pitchFamily="34" charset="0"/>
                <a:ea typeface="Calibri" panose="020F0502020204030204" pitchFamily="34" charset="0"/>
                <a:cs typeface="Times New Roman" panose="02020603050405020304" pitchFamily="18" charset="0"/>
              </a:rPr>
              <a:t>personalidad </a:t>
            </a:r>
            <a:r>
              <a:rPr lang="es-BO" sz="1800" dirty="0">
                <a:effectLst/>
                <a:latin typeface="Calibri" panose="020F0502020204030204" pitchFamily="34" charset="0"/>
                <a:ea typeface="Calibri" panose="020F0502020204030204" pitchFamily="34" charset="0"/>
                <a:cs typeface="Times New Roman" panose="02020603050405020304" pitchFamily="18" charset="0"/>
              </a:rPr>
              <a:t>en los tres mundos.</a:t>
            </a:r>
          </a:p>
          <a:p>
            <a:pPr marL="342900" lvl="0" indent="-342900" algn="just">
              <a:lnSpc>
                <a:spcPct val="107000"/>
              </a:lnSpc>
              <a:buFont typeface="+mj-lt"/>
              <a:buAutoNum type="arabicPeriod"/>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1- Pode ser utilizada para procurar o que necessita no reino do conhecimento através da revelação da fonte onde pode obter a informação necessária; literalmente é assim, e mais do que vocês acreditam.    Ao empregar esse tipo de luz, eu, por exemplo, descobri A.A.B.  Procurava uma secretária que possuísse uma cultura e uma percepção fora do comum, e a luz a revelou sob o ângulo da personalidade nos três mundos</a:t>
            </a:r>
            <a:r>
              <a:rPr lang="pt-BR"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spcAft>
                <a:spcPts val="800"/>
              </a:spcAft>
              <a:buFont typeface="+mj-lt"/>
              <a:buAutoNum type="arabicPeriod"/>
            </a:pPr>
            <a:endParaRPr lang="pt-BR" dirty="0">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pPr>
            <a:r>
              <a:rPr lang="es-BO" sz="1800" dirty="0">
                <a:effectLst/>
                <a:latin typeface="Calibri" panose="020F0502020204030204" pitchFamily="34" charset="0"/>
                <a:ea typeface="Calibri" panose="020F0502020204030204" pitchFamily="34" charset="0"/>
                <a:cs typeface="Times New Roman" panose="02020603050405020304" pitchFamily="18" charset="0"/>
              </a:rPr>
              <a:t>2- Puede también ser utilizada para revelar al Maestro lo que tiene por delante y esas regiones de percepción a las cuales sabe que debe llegar eventualmente.</a:t>
            </a:r>
          </a:p>
          <a:p>
            <a:pPr lvl="0" algn="just">
              <a:lnSpc>
                <a:spcPct val="107000"/>
              </a:lnSpc>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lvl="0" algn="just">
              <a:lnSpc>
                <a:spcPct val="107000"/>
              </a:lnSpc>
              <a:spcAft>
                <a:spcPts val="800"/>
              </a:spcAft>
              <a:buClr>
                <a:srgbClr val="4472C4"/>
              </a:buClr>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2- Pode também ser utilizada para revelar ao Mestre o que tem diante de si e aquelas regiões de percepção às quais sabe que deve chegar algum dia.</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9819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1155268"/>
            <a:ext cx="11016343" cy="4547463"/>
          </a:xfrm>
          <a:prstGeom prst="rect">
            <a:avLst/>
          </a:prstGeom>
          <a:noFill/>
        </p:spPr>
        <p:txBody>
          <a:bodyPr wrap="square" rtlCol="0">
            <a:spAutoFit/>
          </a:bodyPr>
          <a:lstStyle/>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Los aspectos inferiores de esta luz son, en realidad, generados por el alma mientras, los superiores emanan de la mónada. </a:t>
            </a: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Os aspectos inferiores dessa luz são, na realidade, gerados pela alma, enquanto os superiores emanam da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mônada</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Cuando un iniciado recibe la quinta iniciación, debe demostrar Su habilidad para emplear la “luz disponible”, iniciando algún nuevo proyecto en línea con el Plan jerárquico y a tono con los impulsos de su propio rayo. Este proyecto debe tener un aspecto tanto exotérico como esotérico”.  </a:t>
            </a:r>
            <a:r>
              <a:rPr lang="pt-BR" sz="1800" dirty="0">
                <a:effectLst/>
                <a:latin typeface="Calibri" panose="020F0502020204030204" pitchFamily="34" charset="0"/>
                <a:ea typeface="Calibri" panose="020F0502020204030204" pitchFamily="34" charset="0"/>
                <a:cs typeface="Times New Roman" panose="02020603050405020304" pitchFamily="18" charset="0"/>
              </a:rPr>
              <a:t>(</a:t>
            </a:r>
            <a:r>
              <a:rPr lang="pt-BR" sz="1800" i="1" dirty="0">
                <a:effectLst/>
                <a:latin typeface="Calibri" panose="020F0502020204030204" pitchFamily="34" charset="0"/>
                <a:ea typeface="Calibri" panose="020F0502020204030204" pitchFamily="34" charset="0"/>
                <a:cs typeface="Times New Roman" panose="02020603050405020304" pitchFamily="18" charset="0"/>
              </a:rPr>
              <a:t>Los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Rayos</a:t>
            </a:r>
            <a:r>
              <a:rPr lang="pt-BR" sz="1800" i="1" dirty="0">
                <a:effectLst/>
                <a:latin typeface="Calibri" panose="020F0502020204030204" pitchFamily="34" charset="0"/>
                <a:ea typeface="Calibri" panose="020F0502020204030204" pitchFamily="34" charset="0"/>
                <a:cs typeface="Times New Roman" panose="02020603050405020304" pitchFamily="18" charset="0"/>
              </a:rPr>
              <a:t> y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las</a:t>
            </a:r>
            <a:r>
              <a:rPr lang="pt-BR" sz="1800" i="1" dirty="0">
                <a:effectLst/>
                <a:latin typeface="Calibri" panose="020F0502020204030204" pitchFamily="34" charset="0"/>
                <a:ea typeface="Calibri" panose="020F0502020204030204" pitchFamily="34" charset="0"/>
                <a:cs typeface="Times New Roman" panose="02020603050405020304" pitchFamily="18" charset="0"/>
              </a:rPr>
              <a:t>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Iniciaciones</a:t>
            </a:r>
            <a:r>
              <a:rPr lang="pt-BR" sz="1800" i="1" dirty="0">
                <a:effectLst/>
                <a:latin typeface="Calibri" panose="020F0502020204030204" pitchFamily="34" charset="0"/>
                <a:ea typeface="Calibri" panose="020F0502020204030204" pitchFamily="34" charset="0"/>
                <a:cs typeface="Times New Roman" panose="02020603050405020304" pitchFamily="18" charset="0"/>
              </a:rPr>
              <a:t>,</a:t>
            </a:r>
            <a:r>
              <a:rPr lang="pt-BR" sz="1800" dirty="0">
                <a:effectLst/>
                <a:latin typeface="Calibri" panose="020F0502020204030204" pitchFamily="34" charset="0"/>
                <a:ea typeface="Calibri" panose="020F0502020204030204" pitchFamily="34" charset="0"/>
                <a:cs typeface="Times New Roman" panose="02020603050405020304" pitchFamily="18" charset="0"/>
              </a:rPr>
              <a:t> p.527-528)</a:t>
            </a: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Quando um iniciado recebe a quinta iniciação, deve demonstrar Sua habilidade para empregar a “luz disponível”, iniciando algum novo projeto em consonância com o Plano hierárquico e em sintonia com os impulsos de seu próprio raio. Esse projeto deve ter um aspecto tanto exotérico quanto esotérico”.  (Os Raios e as Iniciações, p.527-528)</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6812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1400367"/>
            <a:ext cx="11016343" cy="4281813"/>
          </a:xfrm>
          <a:prstGeom prst="rect">
            <a:avLst/>
          </a:prstGeom>
          <a:noFill/>
        </p:spPr>
        <p:txBody>
          <a:bodyPr wrap="square" rtlCol="0">
            <a:spAutoFit/>
          </a:bodyPr>
          <a:lstStyle/>
          <a:p>
            <a:pPr algn="ctr">
              <a:lnSpc>
                <a:spcPct val="107000"/>
              </a:lnSpc>
              <a:spcAft>
                <a:spcPts val="800"/>
              </a:spcAft>
            </a:pPr>
            <a:r>
              <a:rPr lang="pt-BR" sz="2400" b="1" dirty="0">
                <a:effectLst/>
                <a:latin typeface="Calibri" panose="020F0502020204030204" pitchFamily="34" charset="0"/>
                <a:ea typeface="Calibri" panose="020F0502020204030204" pitchFamily="34" charset="0"/>
                <a:cs typeface="Times New Roman" panose="02020603050405020304" pitchFamily="18" charset="0"/>
              </a:rPr>
              <a:t>El </a:t>
            </a:r>
            <a:r>
              <a:rPr lang="pt-BR" sz="2400" b="1" dirty="0" err="1">
                <a:effectLst/>
                <a:latin typeface="Calibri" panose="020F0502020204030204" pitchFamily="34" charset="0"/>
                <a:ea typeface="Calibri" panose="020F0502020204030204" pitchFamily="34" charset="0"/>
                <a:cs typeface="Times New Roman" panose="02020603050405020304" pitchFamily="18" charset="0"/>
              </a:rPr>
              <a:t>Servicio</a:t>
            </a:r>
            <a:r>
              <a:rPr lang="pt-BR" sz="2400" b="1" dirty="0">
                <a:effectLst/>
                <a:latin typeface="Calibri" panose="020F0502020204030204" pitchFamily="34" charset="0"/>
                <a:ea typeface="Calibri" panose="020F0502020204030204" pitchFamily="34" charset="0"/>
                <a:cs typeface="Times New Roman" panose="02020603050405020304" pitchFamily="18" charset="0"/>
              </a:rPr>
              <a:t> Encomendado al Maestro Tibetano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Serviço Confiado ao Mestre Tibetano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“He definido algunos amplios principios y delineado un nuevo aspecto del trabajo que emprendí para la humanidad – </a:t>
            </a:r>
            <a:r>
              <a:rPr lang="es-BO" sz="1800" u="sng" dirty="0">
                <a:effectLst/>
                <a:latin typeface="Calibri" panose="020F0502020204030204" pitchFamily="34" charset="0"/>
                <a:ea typeface="Calibri" panose="020F0502020204030204" pitchFamily="34" charset="0"/>
                <a:cs typeface="Times New Roman" panose="02020603050405020304" pitchFamily="18" charset="0"/>
              </a:rPr>
              <a:t>bajo instrucciones de la Jerarquía</a:t>
            </a:r>
            <a:r>
              <a:rPr lang="es-BO" sz="1800" dirty="0">
                <a:effectLst/>
                <a:latin typeface="Calibri" panose="020F0502020204030204" pitchFamily="34" charset="0"/>
                <a:ea typeface="Calibri" panose="020F0502020204030204" pitchFamily="34" charset="0"/>
                <a:cs typeface="Times New Roman" panose="02020603050405020304" pitchFamily="18" charset="0"/>
              </a:rPr>
              <a:t>.  La enseñanza que impartí es muy abstrusa; poco será de verdadero valor para la mayoría de los estudiantes, pero una idea amplia y general podrá tomar forma y proporcionar el trasfondo inamovible para la enseñanza posterior. </a:t>
            </a: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“Defini alguns princípios amplos e delineei um novo aspecto do trabalho que empreendi para a humanidade – </a:t>
            </a:r>
            <a:r>
              <a:rPr lang="pt-BR" sz="1800" u="sng"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sob as instruções da Hierarquia</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O ensinamento que transmiti é muito abstruso; pouco terá verdadeiro valor para a maioria dos estudantes, mas uma ideia ampla e geral poderá tomar forma e proporcionar a base inabalável para o ensinamento posterior. </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03094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406057"/>
            <a:ext cx="11016343" cy="6045886"/>
          </a:xfrm>
          <a:prstGeom prst="rect">
            <a:avLst/>
          </a:prstGeom>
          <a:noFill/>
        </p:spPr>
        <p:txBody>
          <a:bodyPr wrap="square" rtlCol="0">
            <a:spAutoFit/>
          </a:bodyPr>
          <a:lstStyle/>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Recuerden que la enseñanza dada por mí es de carácter intermedio, </a:t>
            </a:r>
            <a:r>
              <a:rPr lang="es-BO" sz="1800" u="sng" dirty="0">
                <a:effectLst/>
                <a:latin typeface="Calibri" panose="020F0502020204030204" pitchFamily="34" charset="0"/>
                <a:ea typeface="Calibri" panose="020F0502020204030204" pitchFamily="34" charset="0"/>
                <a:cs typeface="Times New Roman" panose="02020603050405020304" pitchFamily="18" charset="0"/>
              </a:rPr>
              <a:t>así como la proporcionada por H.P.B., </a:t>
            </a:r>
            <a:r>
              <a:rPr lang="es-BO" sz="1800" i="1" u="sng" dirty="0">
                <a:effectLst/>
                <a:latin typeface="Calibri" panose="020F0502020204030204" pitchFamily="34" charset="0"/>
                <a:ea typeface="Calibri" panose="020F0502020204030204" pitchFamily="34" charset="0"/>
                <a:cs typeface="Times New Roman" panose="02020603050405020304" pitchFamily="18" charset="0"/>
              </a:rPr>
              <a:t>bajo mis instrucciones</a:t>
            </a:r>
            <a:r>
              <a:rPr lang="es-BO" sz="1800" u="sng" dirty="0">
                <a:effectLst/>
                <a:latin typeface="Calibri" panose="020F0502020204030204" pitchFamily="34" charset="0"/>
                <a:ea typeface="Calibri" panose="020F0502020204030204" pitchFamily="34" charset="0"/>
                <a:cs typeface="Times New Roman" panose="02020603050405020304" pitchFamily="18" charset="0"/>
              </a:rPr>
              <a:t>, fue preparatoria.</a:t>
            </a:r>
            <a:r>
              <a:rPr lang="es-BO" sz="18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Lembrem-se de que o ensinamento dado por mim é de caráter intermediário</a:t>
            </a:r>
            <a:r>
              <a:rPr lang="pt-BR" sz="1800" u="sng"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assim como aquele proporcionado por H.P.B., sob minhas instruções, foi preparatório.</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 La enseñanza programada por la Jerarquía para que preceda y condicione a la nueva era de Acuario, es de tres categorías:</a:t>
            </a:r>
          </a:p>
          <a:p>
            <a:pPr algn="just">
              <a:lnSpc>
                <a:spcPct val="107000"/>
              </a:lnSpc>
              <a:spcAft>
                <a:spcPts val="800"/>
              </a:spcAft>
            </a:pPr>
            <a:r>
              <a:rPr lang="es-BO"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ensinamento programado pela Hierarquia para preceder e condicionar a nova era de Aquário é de três categorias:</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Times New Roman" panose="02020603050405020304" pitchFamily="18" charset="0"/>
              </a:rPr>
              <a:t> </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1. </a:t>
            </a:r>
            <a:r>
              <a:rPr lang="es-BO" sz="1800" b="1" dirty="0">
                <a:effectLst/>
                <a:latin typeface="Calibri" panose="020F0502020204030204" pitchFamily="34" charset="0"/>
                <a:ea typeface="Calibri" panose="020F0502020204030204" pitchFamily="34" charset="0"/>
                <a:cs typeface="Times New Roman" panose="02020603050405020304" pitchFamily="18" charset="0"/>
              </a:rPr>
              <a:t>Preparatoria</a:t>
            </a:r>
            <a:r>
              <a:rPr lang="es-BO" sz="1800" dirty="0">
                <a:effectLst/>
                <a:latin typeface="Calibri" panose="020F0502020204030204" pitchFamily="34" charset="0"/>
                <a:ea typeface="Calibri" panose="020F0502020204030204" pitchFamily="34" charset="0"/>
                <a:cs typeface="Times New Roman" panose="02020603050405020304" pitchFamily="18" charset="0"/>
              </a:rPr>
              <a:t>, dada en 1875-1890…escrita por H.P.B.</a:t>
            </a: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2</a:t>
            </a:r>
            <a:r>
              <a:rPr lang="es-BO" sz="1800" b="1" dirty="0">
                <a:effectLst/>
                <a:latin typeface="Calibri" panose="020F0502020204030204" pitchFamily="34" charset="0"/>
                <a:ea typeface="Calibri" panose="020F0502020204030204" pitchFamily="34" charset="0"/>
                <a:cs typeface="Times New Roman" panose="02020603050405020304" pitchFamily="18" charset="0"/>
              </a:rPr>
              <a:t>. Intermedia</a:t>
            </a:r>
            <a:r>
              <a:rPr lang="es-BO" sz="1800" dirty="0">
                <a:effectLst/>
                <a:latin typeface="Calibri" panose="020F0502020204030204" pitchFamily="34" charset="0"/>
                <a:ea typeface="Calibri" panose="020F0502020204030204" pitchFamily="34" charset="0"/>
                <a:cs typeface="Times New Roman" panose="02020603050405020304" pitchFamily="18" charset="0"/>
              </a:rPr>
              <a:t>, dada en 1919-1949……escrita por A.A.B.</a:t>
            </a: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3. </a:t>
            </a:r>
            <a:r>
              <a:rPr lang="es-BO" sz="1800" b="1" dirty="0">
                <a:effectLst/>
                <a:latin typeface="Calibri" panose="020F0502020204030204" pitchFamily="34" charset="0"/>
                <a:ea typeface="Calibri" panose="020F0502020204030204" pitchFamily="34" charset="0"/>
                <a:cs typeface="Times New Roman" panose="02020603050405020304" pitchFamily="18" charset="0"/>
              </a:rPr>
              <a:t>Reveladora</a:t>
            </a:r>
            <a:r>
              <a:rPr lang="es-BO" sz="1800" dirty="0">
                <a:effectLst/>
                <a:latin typeface="Calibri" panose="020F0502020204030204" pitchFamily="34" charset="0"/>
                <a:ea typeface="Calibri" panose="020F0502020204030204" pitchFamily="34" charset="0"/>
                <a:cs typeface="Times New Roman" panose="02020603050405020304" pitchFamily="18" charset="0"/>
              </a:rPr>
              <a:t>, surgirá después de 1975…será dada en amplia escala a través de la radio.</a:t>
            </a: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 </a:t>
            </a: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1. Preparatório, dado em 1875-1890…escrito por H.P.B.</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2. Intermediário, dado em 1919-1949……escrito por A.A.B.</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3. Revelador, surgirá depois de 1975…será dado em ampla escala por meio do rádio.</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5218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2126082"/>
            <a:ext cx="11016343" cy="2358915"/>
          </a:xfrm>
          <a:prstGeom prst="rect">
            <a:avLst/>
          </a:prstGeom>
          <a:noFill/>
        </p:spPr>
        <p:txBody>
          <a:bodyPr wrap="square" rtlCol="0">
            <a:spAutoFit/>
          </a:bodyPr>
          <a:lstStyle/>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“A principios del próximo siglo aparecerá un iniciado que continuará </a:t>
            </a:r>
            <a:r>
              <a:rPr lang="es-BO" sz="1800" u="sng" dirty="0">
                <a:effectLst/>
                <a:latin typeface="Calibri" panose="020F0502020204030204" pitchFamily="34" charset="0"/>
                <a:ea typeface="Calibri" panose="020F0502020204030204" pitchFamily="34" charset="0"/>
                <a:cs typeface="Times New Roman" panose="02020603050405020304" pitchFamily="18" charset="0"/>
              </a:rPr>
              <a:t>esta enseñanza. Enseñanza </a:t>
            </a:r>
            <a:r>
              <a:rPr lang="es-BO" sz="1800" i="1" u="sng" dirty="0">
                <a:effectLst/>
                <a:latin typeface="Calibri" panose="020F0502020204030204" pitchFamily="34" charset="0"/>
                <a:ea typeface="Calibri" panose="020F0502020204030204" pitchFamily="34" charset="0"/>
                <a:cs typeface="Times New Roman" panose="02020603050405020304" pitchFamily="18" charset="0"/>
              </a:rPr>
              <a:t>que provendrá de la misma fuente de “Impresión”, pues mi tarea no ha terminado</a:t>
            </a:r>
            <a:r>
              <a:rPr lang="es-BO" sz="1800" i="1" dirty="0">
                <a:effectLst/>
                <a:latin typeface="Calibri" panose="020F0502020204030204" pitchFamily="34" charset="0"/>
                <a:ea typeface="Calibri" panose="020F0502020204030204" pitchFamily="34" charset="0"/>
                <a:cs typeface="Times New Roman" panose="02020603050405020304" pitchFamily="18" charset="0"/>
              </a:rPr>
              <a:t>,</a:t>
            </a:r>
            <a:r>
              <a:rPr lang="es-BO" sz="1800" dirty="0">
                <a:effectLst/>
                <a:latin typeface="Calibri" panose="020F0502020204030204" pitchFamily="34" charset="0"/>
                <a:ea typeface="Calibri" panose="020F0502020204030204" pitchFamily="34" charset="0"/>
                <a:cs typeface="Times New Roman" panose="02020603050405020304" pitchFamily="18" charset="0"/>
              </a:rPr>
              <a:t> y esta serie de tratados, vinculadores del conocimiento materialista del hombre y de la ciencia de los iniciados, todavía debe recorrer otra fase”.</a:t>
            </a: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“No início do próximo século aparecerá um iniciado que continuará </a:t>
            </a:r>
            <a:r>
              <a:rPr lang="pt-BR" sz="1800" u="sng"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este ensinamento. Ensinamento que provirá da mesma fonte de “Impressão”, pois minha tarefa não terminou,</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e esta série de tratados, que vinculam o conhecimento materialista do homem à ciência dos iniciados, ainda deve percorrer outra fase”.</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871406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938382"/>
            <a:ext cx="11016343" cy="4981235"/>
          </a:xfrm>
          <a:prstGeom prst="rect">
            <a:avLst/>
          </a:prstGeom>
          <a:noFill/>
        </p:spPr>
        <p:txBody>
          <a:bodyPr wrap="square" rtlCol="0">
            <a:spAutoFit/>
          </a:bodyPr>
          <a:lstStyle/>
          <a:p>
            <a:pPr indent="270510"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Lo que queda del siglo (actual – siglo 20) debe dedicarse:</a:t>
            </a:r>
          </a:p>
          <a:p>
            <a:pPr marL="342900" lvl="0" indent="-342900" algn="just">
              <a:lnSpc>
                <a:spcPct val="107000"/>
              </a:lnSpc>
              <a:buFont typeface="+mj-lt"/>
              <a:buAutoNum type="arabicPeriod"/>
            </a:pPr>
            <a:r>
              <a:rPr lang="es-BO" sz="1800" dirty="0">
                <a:effectLst/>
                <a:latin typeface="Calibri" panose="020F0502020204030204" pitchFamily="34" charset="0"/>
                <a:ea typeface="Calibri" panose="020F0502020204030204" pitchFamily="34" charset="0"/>
                <a:cs typeface="Times New Roman" panose="02020603050405020304" pitchFamily="18" charset="0"/>
              </a:rPr>
              <a:t>a la reedificación del santuario en que vive el hombre, </a:t>
            </a:r>
          </a:p>
          <a:p>
            <a:pPr marL="342900" lvl="0" indent="-342900" algn="just">
              <a:lnSpc>
                <a:spcPct val="107000"/>
              </a:lnSpc>
              <a:buFont typeface="+mj-lt"/>
              <a:buAutoNum type="arabicPeriod"/>
            </a:pPr>
            <a:r>
              <a:rPr lang="es-BO" sz="1800" dirty="0">
                <a:effectLst/>
                <a:latin typeface="Calibri" panose="020F0502020204030204" pitchFamily="34" charset="0"/>
                <a:ea typeface="Calibri" panose="020F0502020204030204" pitchFamily="34" charset="0"/>
                <a:cs typeface="Times New Roman" panose="02020603050405020304" pitchFamily="18" charset="0"/>
              </a:rPr>
              <a:t>a la reconstrucción de la forma en que vive la humanidad, </a:t>
            </a:r>
          </a:p>
          <a:p>
            <a:pPr marL="342900" lvl="0" indent="-342900" algn="just">
              <a:lnSpc>
                <a:spcPct val="107000"/>
              </a:lnSpc>
              <a:buFont typeface="+mj-lt"/>
              <a:buAutoNum type="arabicPeriod"/>
            </a:pPr>
            <a:r>
              <a:rPr lang="es-BO" sz="1800" dirty="0">
                <a:effectLst/>
                <a:latin typeface="Calibri" panose="020F0502020204030204" pitchFamily="34" charset="0"/>
                <a:ea typeface="Calibri" panose="020F0502020204030204" pitchFamily="34" charset="0"/>
                <a:cs typeface="Times New Roman" panose="02020603050405020304" pitchFamily="18" charset="0"/>
              </a:rPr>
              <a:t>a la reconstrucción de la nueva civilización sobre los cimientos de la antigua, </a:t>
            </a:r>
          </a:p>
          <a:p>
            <a:pPr marL="342900" lvl="0" indent="-342900" algn="just">
              <a:lnSpc>
                <a:spcPct val="107000"/>
              </a:lnSpc>
              <a:buFont typeface="+mj-lt"/>
              <a:buAutoNum type="arabicPeriod"/>
            </a:pPr>
            <a:r>
              <a:rPr lang="es-BO" sz="1800" dirty="0">
                <a:effectLst/>
                <a:latin typeface="Calibri" panose="020F0502020204030204" pitchFamily="34" charset="0"/>
                <a:ea typeface="Calibri" panose="020F0502020204030204" pitchFamily="34" charset="0"/>
                <a:cs typeface="Times New Roman" panose="02020603050405020304" pitchFamily="18" charset="0"/>
              </a:rPr>
              <a:t>y a la reorganización de las estructuras del pensamiento y la política mundiales, más la redistribución de los recursos del mundo de acuerdo al propósito divino.  Sólo entonces será posible ampliar la revelación”.   </a:t>
            </a:r>
          </a:p>
          <a:p>
            <a:pPr lvl="0" algn="r">
              <a:lnSpc>
                <a:spcPct val="107000"/>
              </a:lnSpc>
            </a:pPr>
            <a:r>
              <a:rPr lang="es-BO" sz="1800" dirty="0">
                <a:effectLst/>
                <a:latin typeface="Calibri" panose="020F0502020204030204" pitchFamily="34" charset="0"/>
                <a:ea typeface="Calibri" panose="020F0502020204030204" pitchFamily="34" charset="0"/>
                <a:cs typeface="Times New Roman" panose="02020603050405020304" pitchFamily="18" charset="0"/>
              </a:rPr>
              <a:t>(</a:t>
            </a:r>
            <a:r>
              <a:rPr lang="es-BO" sz="1800" i="1" dirty="0">
                <a:effectLst/>
                <a:latin typeface="Calibri" panose="020F0502020204030204" pitchFamily="34" charset="0"/>
                <a:ea typeface="Calibri" panose="020F0502020204030204" pitchFamily="34" charset="0"/>
                <a:cs typeface="Times New Roman" panose="02020603050405020304" pitchFamily="18" charset="0"/>
              </a:rPr>
              <a:t>Los Rayos y las Iniciaciones</a:t>
            </a:r>
            <a:r>
              <a:rPr lang="es-BO" sz="1800" dirty="0">
                <a:effectLst/>
                <a:latin typeface="Calibri" panose="020F0502020204030204" pitchFamily="34" charset="0"/>
                <a:ea typeface="Calibri" panose="020F0502020204030204" pitchFamily="34" charset="0"/>
                <a:cs typeface="Times New Roman" panose="02020603050405020304" pitchFamily="18" charset="0"/>
              </a:rPr>
              <a:t>, p. 214 –215)</a:t>
            </a:r>
          </a:p>
          <a:p>
            <a:pPr marL="457200">
              <a:lnSpc>
                <a:spcPct val="107000"/>
              </a:lnSpc>
            </a:pPr>
            <a:r>
              <a:rPr lang="es-BO" sz="1800" dirty="0">
                <a:effectLst/>
                <a:latin typeface="Calibri" panose="020F0502020204030204" pitchFamily="34" charset="0"/>
                <a:ea typeface="Calibri" panose="020F0502020204030204" pitchFamily="34" charset="0"/>
                <a:cs typeface="Times New Roman" panose="02020603050405020304" pitchFamily="18" charset="0"/>
              </a:rPr>
              <a:t> </a:t>
            </a:r>
          </a:p>
          <a:p>
            <a:pPr marL="457200" indent="-276860">
              <a:lnSpc>
                <a:spcPct val="107000"/>
              </a:lnSpc>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que resta do século (atual – século 20) deve ser dedicado:</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nSpc>
                <a:spcPct val="107000"/>
              </a:lnSpc>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à reedificação do santuário em que vive o homem,</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à reconstrução da forma em que vive a humanidade,</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à reconstrução da nova civilização sobre os alicerces da antiga,</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 à reorganização das estruturas do pensamento e da política mundiais, bem como à redistribuição dos recursos do mundo de acordo com o propósito divino. Só então será possível ampliar a revelação”.</a:t>
            </a:r>
          </a:p>
          <a:p>
            <a:pPr algn="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(*Os Raios e as Iniciações*, p. 214–215)</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66916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877853"/>
            <a:ext cx="11016343" cy="5428987"/>
          </a:xfrm>
          <a:prstGeom prst="rect">
            <a:avLst/>
          </a:prstGeom>
          <a:noFill/>
        </p:spPr>
        <p:txBody>
          <a:bodyPr wrap="square" rtlCol="0">
            <a:spAutoFit/>
          </a:bodyPr>
          <a:lstStyle/>
          <a:p>
            <a:pPr algn="ctr">
              <a:lnSpc>
                <a:spcPct val="107000"/>
              </a:lnSpc>
              <a:spcAft>
                <a:spcPts val="800"/>
              </a:spcAft>
            </a:pPr>
            <a:r>
              <a:rPr lang="es-BO" sz="2400" b="1" dirty="0">
                <a:effectLst/>
                <a:latin typeface="Calibri" panose="020F0502020204030204" pitchFamily="34" charset="0"/>
                <a:ea typeface="Calibri" panose="020F0502020204030204" pitchFamily="34" charset="0"/>
                <a:cs typeface="Times New Roman" panose="02020603050405020304" pitchFamily="18" charset="0"/>
              </a:rPr>
              <a:t>Algunas Observaciones del Maestro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ES" sz="2400" b="1"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Algumas</a:t>
            </a:r>
            <a:r>
              <a:rPr lang="es-ES"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t>
            </a:r>
            <a:r>
              <a:rPr lang="es-ES" sz="2400" b="1"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Observações</a:t>
            </a:r>
            <a:r>
              <a:rPr lang="es-ES"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do Mestre</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“Ciertas fases de la enseñanza y conocimientos que he dado al mundo, son relativamente nuevos – nuevos para los modernos </a:t>
            </a:r>
            <a:r>
              <a:rPr lang="es-BO" sz="1800" dirty="0" err="1">
                <a:effectLst/>
                <a:latin typeface="Calibri" panose="020F0502020204030204" pitchFamily="34" charset="0"/>
                <a:ea typeface="Calibri" panose="020F0502020204030204" pitchFamily="34" charset="0"/>
                <a:cs typeface="Times New Roman" panose="02020603050405020304" pitchFamily="18" charset="0"/>
              </a:rPr>
              <a:t>esoteristas</a:t>
            </a:r>
            <a:r>
              <a:rPr lang="es-BO" sz="1800" dirty="0">
                <a:effectLst/>
                <a:latin typeface="Calibri" panose="020F0502020204030204" pitchFamily="34" charset="0"/>
                <a:ea typeface="Calibri" panose="020F0502020204030204" pitchFamily="34" charset="0"/>
                <a:cs typeface="Times New Roman" panose="02020603050405020304" pitchFamily="18" charset="0"/>
              </a:rPr>
              <a:t> y estudiantes de ocultismo, aunque no para los discípulos e iniciados”. Si algunas de estas nuevas facetas de la enseñanza fueron presentadas posteriormente al público por otros grupos ocultistas, se debe a que la información la obtuvieron de los libros que A.A.B. me escribió o porque están directa y conscientemente en contacto con mi </a:t>
            </a:r>
            <a:r>
              <a:rPr lang="es-BO" sz="1800" dirty="0" err="1">
                <a:effectLst/>
                <a:latin typeface="Calibri" panose="020F0502020204030204" pitchFamily="34" charset="0"/>
                <a:ea typeface="Calibri" panose="020F0502020204030204" pitchFamily="34" charset="0"/>
                <a:cs typeface="Times New Roman" panose="02020603050405020304" pitchFamily="18" charset="0"/>
              </a:rPr>
              <a:t>ashrama</a:t>
            </a:r>
            <a:r>
              <a:rPr lang="es-BO" sz="1800" dirty="0">
                <a:effectLst/>
                <a:latin typeface="Calibri" panose="020F0502020204030204" pitchFamily="34" charset="0"/>
                <a:ea typeface="Calibri" panose="020F0502020204030204" pitchFamily="34" charset="0"/>
                <a:cs typeface="Times New Roman" panose="02020603050405020304" pitchFamily="18" charset="0"/>
              </a:rPr>
              <a:t>”. “He escrito el párrafo que antecede para proteger el trabajo jerárquico en los años venideros, pero no con el fin de proteger a A.A.B. o a mí mismo . . .”  </a:t>
            </a:r>
            <a:r>
              <a:rPr lang="pt-BR" sz="1800" dirty="0">
                <a:effectLst/>
                <a:latin typeface="Calibri" panose="020F0502020204030204" pitchFamily="34" charset="0"/>
                <a:ea typeface="Calibri" panose="020F0502020204030204" pitchFamily="34" charset="0"/>
                <a:cs typeface="Times New Roman" panose="02020603050405020304" pitchFamily="18" charset="0"/>
              </a:rPr>
              <a:t>(</a:t>
            </a:r>
            <a:r>
              <a:rPr lang="pt-BR" sz="1800" i="1" dirty="0">
                <a:effectLst/>
                <a:latin typeface="Calibri" panose="020F0502020204030204" pitchFamily="34" charset="0"/>
                <a:ea typeface="Calibri" panose="020F0502020204030204" pitchFamily="34" charset="0"/>
                <a:cs typeface="Times New Roman" panose="02020603050405020304" pitchFamily="18" charset="0"/>
              </a:rPr>
              <a:t>Los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Rayos</a:t>
            </a:r>
            <a:r>
              <a:rPr lang="pt-BR" sz="1800" i="1" dirty="0">
                <a:effectLst/>
                <a:latin typeface="Calibri" panose="020F0502020204030204" pitchFamily="34" charset="0"/>
                <a:ea typeface="Calibri" panose="020F0502020204030204" pitchFamily="34" charset="0"/>
                <a:cs typeface="Times New Roman" panose="02020603050405020304" pitchFamily="18" charset="0"/>
              </a:rPr>
              <a:t> y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las</a:t>
            </a:r>
            <a:r>
              <a:rPr lang="pt-BR" sz="1800" i="1" dirty="0">
                <a:effectLst/>
                <a:latin typeface="Calibri" panose="020F0502020204030204" pitchFamily="34" charset="0"/>
                <a:ea typeface="Calibri" panose="020F0502020204030204" pitchFamily="34" charset="0"/>
                <a:cs typeface="Times New Roman" panose="02020603050405020304" pitchFamily="18" charset="0"/>
              </a:rPr>
              <a:t>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Iniciaciones</a:t>
            </a:r>
            <a:r>
              <a:rPr lang="pt-BR" sz="1800" dirty="0">
                <a:effectLst/>
                <a:latin typeface="Calibri" panose="020F0502020204030204" pitchFamily="34" charset="0"/>
                <a:ea typeface="Calibri" panose="020F0502020204030204" pitchFamily="34" charset="0"/>
                <a:cs typeface="Times New Roman" panose="02020603050405020304" pitchFamily="18" charset="0"/>
              </a:rPr>
              <a:t>, p.210-211)</a:t>
            </a: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“Certas fases do ensinamento e dos conhecimentos que dei ao mundo são relativamente novas – novas para os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esoteristas</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modernos e os estudantes de ocultismo, embora não para os discípulos e iniciados”. Se algumas dessas novas facetas do ensinamento foram apresentadas posteriormente ao público por outros grupos ocultistas, isso se deve ao fato de terem obtido a informação nos livros que A.A.B. escreveu para mim ou de estarem direta e conscientemente em contato com meu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ashram</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“Escrevi o parágrafo anterior para proteger o trabalho hierárquico nos anos vindouros, mas não com a finalidade de proteger A.A.B. ou a mim mesmo . . .”  (Os Raios e as Iniciações, p.210-211)</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72698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471454"/>
            <a:ext cx="11016343" cy="5428987"/>
          </a:xfrm>
          <a:prstGeom prst="rect">
            <a:avLst/>
          </a:prstGeom>
          <a:noFill/>
        </p:spPr>
        <p:txBody>
          <a:bodyPr wrap="square" rtlCol="0">
            <a:spAutoFit/>
          </a:bodyPr>
          <a:lstStyle/>
          <a:p>
            <a:pPr algn="ctr">
              <a:lnSpc>
                <a:spcPct val="107000"/>
              </a:lnSpc>
              <a:spcAft>
                <a:spcPts val="800"/>
              </a:spcAft>
            </a:pPr>
            <a:r>
              <a:rPr lang="pt-BR" sz="2400" b="1" dirty="0">
                <a:effectLst/>
                <a:latin typeface="Calibri" panose="020F0502020204030204" pitchFamily="34" charset="0"/>
                <a:ea typeface="Calibri" panose="020F0502020204030204" pitchFamily="34" charset="0"/>
                <a:cs typeface="Times New Roman" panose="02020603050405020304" pitchFamily="18" charset="0"/>
              </a:rPr>
              <a:t>La Obra </a:t>
            </a:r>
            <a:r>
              <a:rPr lang="pt-BR" sz="2400" b="1" dirty="0" err="1">
                <a:effectLst/>
                <a:latin typeface="Calibri" panose="020F0502020204030204" pitchFamily="34" charset="0"/>
                <a:ea typeface="Calibri" panose="020F0502020204030204" pitchFamily="34" charset="0"/>
                <a:cs typeface="Times New Roman" panose="02020603050405020304" pitchFamily="18" charset="0"/>
              </a:rPr>
              <a:t>del</a:t>
            </a:r>
            <a:r>
              <a:rPr lang="pt-BR" sz="2400" b="1" dirty="0">
                <a:effectLst/>
                <a:latin typeface="Calibri" panose="020F0502020204030204" pitchFamily="34" charset="0"/>
                <a:ea typeface="Calibri" panose="020F0502020204030204" pitchFamily="34" charset="0"/>
                <a:cs typeface="Times New Roman" panose="02020603050405020304" pitchFamily="18" charset="0"/>
              </a:rPr>
              <a:t> Maestro Tibetano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BO"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 Obra do Mestre Tibetano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“En el mes de noviembre de 1919 me puse en contacto con Alice A. Bailey, y le pedí que escribiera y publicara algunos libros que debían aparecer, con el fin de impartir la verdad en forma correlativa. Al principio rehusó.  Le dije que si aceptaba escribir durante un mes, el material trascrito le demostraría contener la verdad, pues enfocaba reconocimiento y comprensión intuitiva y abarcaba cuanto fuera de valor para la nueva e inminente era espiritual. Alice Bailey escribió para mí durante veinticinco años. Los libros se publicaron de acuerdo a un propósito profundo y subyacente que quizás deseen conocer, y ha tenido amplia aceptación mundial”. </a:t>
            </a:r>
            <a:r>
              <a:rPr lang="pt-BR" sz="1800" dirty="0">
                <a:effectLst/>
                <a:latin typeface="Calibri" panose="020F0502020204030204" pitchFamily="34" charset="0"/>
                <a:ea typeface="Calibri" panose="020F0502020204030204" pitchFamily="34" charset="0"/>
                <a:cs typeface="Times New Roman" panose="02020603050405020304" pitchFamily="18" charset="0"/>
              </a:rPr>
              <a:t>(</a:t>
            </a:r>
            <a:r>
              <a:rPr lang="pt-BR" sz="1800" i="1" dirty="0">
                <a:effectLst/>
                <a:latin typeface="Calibri" panose="020F0502020204030204" pitchFamily="34" charset="0"/>
                <a:ea typeface="Calibri" panose="020F0502020204030204" pitchFamily="34" charset="0"/>
                <a:cs typeface="Times New Roman" panose="02020603050405020304" pitchFamily="18" charset="0"/>
              </a:rPr>
              <a:t>“Mi </a:t>
            </a:r>
            <a:r>
              <a:rPr lang="pt-BR" sz="1800" i="1" dirty="0" err="1">
                <a:effectLst/>
                <a:latin typeface="Calibri" panose="020F0502020204030204" pitchFamily="34" charset="0"/>
                <a:ea typeface="Calibri" panose="020F0502020204030204" pitchFamily="34" charset="0"/>
                <a:cs typeface="Times New Roman" panose="02020603050405020304" pitchFamily="18" charset="0"/>
              </a:rPr>
              <a:t>Trabajo</a:t>
            </a:r>
            <a:r>
              <a:rPr lang="pt-BR" sz="1800" i="1" dirty="0">
                <a:effectLst/>
                <a:latin typeface="Calibri" panose="020F0502020204030204" pitchFamily="34" charset="0"/>
                <a:ea typeface="Calibri" panose="020F0502020204030204" pitchFamily="34" charset="0"/>
                <a:cs typeface="Times New Roman" panose="02020603050405020304" pitchFamily="18" charset="0"/>
              </a:rPr>
              <a:t>” </a:t>
            </a:r>
            <a:r>
              <a:rPr lang="pt-BR" sz="1800" dirty="0">
                <a:effectLst/>
                <a:latin typeface="Calibri" panose="020F0502020204030204" pitchFamily="34" charset="0"/>
                <a:ea typeface="Calibri" panose="020F0502020204030204" pitchFamily="34" charset="0"/>
                <a:cs typeface="Times New Roman" panose="02020603050405020304" pitchFamily="18" charset="0"/>
              </a:rPr>
              <a:t>por </a:t>
            </a:r>
            <a:r>
              <a:rPr lang="pt-BR" sz="1800" dirty="0" err="1">
                <a:effectLst/>
                <a:latin typeface="Calibri" panose="020F0502020204030204" pitchFamily="34" charset="0"/>
                <a:ea typeface="Calibri" panose="020F0502020204030204" pitchFamily="34" charset="0"/>
                <a:cs typeface="Times New Roman" panose="02020603050405020304" pitchFamily="18" charset="0"/>
              </a:rPr>
              <a:t>el</a:t>
            </a:r>
            <a:r>
              <a:rPr lang="pt-BR" sz="1800" dirty="0">
                <a:effectLst/>
                <a:latin typeface="Calibri" panose="020F0502020204030204" pitchFamily="34" charset="0"/>
                <a:ea typeface="Calibri" panose="020F0502020204030204" pitchFamily="34" charset="0"/>
                <a:cs typeface="Times New Roman" panose="02020603050405020304" pitchFamily="18" charset="0"/>
              </a:rPr>
              <a:t> Tibetano</a:t>
            </a:r>
            <a:r>
              <a:rPr lang="pt-BR" sz="1800" i="1" dirty="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“No mês de novembro de 1919 entrei em contato com Alice A.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Bailey</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e lhe pedi que escrevesse e publicasse alguns livros que deveriam aparecer, com a finalidade de transmitir a verdade de forma correlacionada. A princípio, recusou.  Disse-lhe que, se aceitasse escrever durante um mês, o material transcrito lhe demonstraria conter a verdade, pois se dirigia ao reconhecimento e à compreensão intuitiva e abrangia tudo o que tivesse valor para a nova e iminente era espiritual. Alice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Bailey</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escreveu para mim durante vinte e cinco anos. Os livros foram publicados de acordo com um propósito profundo e subjacente que talvez desejem conhecer, e tiveram ampla aceitação mundial”. (“Meu Trabalho”, pelo Tibetano)</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Tocata y Fuga BMW 538 Bach">
            <a:hlinkClick r:id="" action="ppaction://media"/>
            <a:extLst>
              <a:ext uri="{FF2B5EF4-FFF2-40B4-BE49-F238E27FC236}">
                <a16:creationId xmlns:a16="http://schemas.microsoft.com/office/drawing/2014/main" id="{2C9DEF3F-1846-4DEA-83DA-73DE4F6EEC1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29372" y="5617292"/>
            <a:ext cx="609600" cy="609600"/>
          </a:xfrm>
          <a:prstGeom prst="rect">
            <a:avLst/>
          </a:prstGeom>
        </p:spPr>
      </p:pic>
    </p:spTree>
    <p:extLst>
      <p:ext uri="{BB962C8B-B14F-4D97-AF65-F5344CB8AC3E}">
        <p14:creationId xmlns:p14="http://schemas.microsoft.com/office/powerpoint/2010/main" val="3799255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997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624706"/>
            <a:ext cx="11016343" cy="5608587"/>
          </a:xfrm>
          <a:prstGeom prst="rect">
            <a:avLst/>
          </a:prstGeom>
          <a:noFill/>
        </p:spPr>
        <p:txBody>
          <a:bodyPr wrap="square" rtlCol="0">
            <a:spAutoFit/>
          </a:bodyPr>
          <a:lstStyle/>
          <a:p>
            <a:pPr algn="ctr">
              <a:lnSpc>
                <a:spcPct val="107000"/>
              </a:lnSpc>
              <a:spcAft>
                <a:spcPts val="800"/>
              </a:spcAft>
            </a:pPr>
            <a:r>
              <a:rPr lang="pt-BR" sz="2400" b="1" dirty="0">
                <a:effectLst/>
                <a:latin typeface="Calibri" panose="020F0502020204030204" pitchFamily="34" charset="0"/>
                <a:ea typeface="Calibri" panose="020F0502020204030204" pitchFamily="34" charset="0"/>
                <a:cs typeface="Times New Roman" panose="02020603050405020304" pitchFamily="18" charset="0"/>
              </a:rPr>
              <a:t>EL SENTIDO ESOTÉRICO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pt-BR" sz="2400" b="1"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SENTIDO ESOTÉRICO</a:t>
            </a:r>
            <a:endParaRPr lang="es-BO"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dirty="0">
                <a:effectLst/>
                <a:latin typeface="Calibri" panose="020F0502020204030204" pitchFamily="34" charset="0"/>
                <a:ea typeface="Calibri" panose="020F0502020204030204" pitchFamily="34" charset="0"/>
                <a:cs typeface="Times New Roman" panose="02020603050405020304" pitchFamily="18" charset="0"/>
              </a:rPr>
              <a:t>“Se me </a:t>
            </a:r>
            <a:r>
              <a:rPr lang="pt-BR" dirty="0" err="1">
                <a:effectLst/>
                <a:latin typeface="Calibri" panose="020F0502020204030204" pitchFamily="34" charset="0"/>
                <a:ea typeface="Calibri" panose="020F0502020204030204" pitchFamily="34" charset="0"/>
                <a:cs typeface="Times New Roman" panose="02020603050405020304" pitchFamily="18" charset="0"/>
              </a:rPr>
              <a:t>pide</a:t>
            </a:r>
            <a:r>
              <a:rPr lang="pt-BR" dirty="0">
                <a:effectLst/>
                <a:latin typeface="Calibri" panose="020F0502020204030204" pitchFamily="34" charset="0"/>
                <a:ea typeface="Calibri" panose="020F0502020204030204" pitchFamily="34" charset="0"/>
                <a:cs typeface="Times New Roman" panose="02020603050405020304" pitchFamily="18" charset="0"/>
              </a:rPr>
              <a:t> que defina más claramente </a:t>
            </a:r>
            <a:r>
              <a:rPr lang="pt-BR" dirty="0" err="1">
                <a:effectLst/>
                <a:latin typeface="Calibri" panose="020F0502020204030204" pitchFamily="34" charset="0"/>
                <a:ea typeface="Calibri" panose="020F0502020204030204" pitchFamily="34" charset="0"/>
                <a:cs typeface="Times New Roman" panose="02020603050405020304" pitchFamily="18" charset="0"/>
              </a:rPr>
              <a:t>lo</a:t>
            </a:r>
            <a:r>
              <a:rPr lang="pt-BR" dirty="0">
                <a:effectLst/>
                <a:latin typeface="Calibri" panose="020F0502020204030204" pitchFamily="34" charset="0"/>
                <a:ea typeface="Calibri" panose="020F0502020204030204" pitchFamily="34" charset="0"/>
                <a:cs typeface="Times New Roman" panose="02020603050405020304" pitchFamily="18" charset="0"/>
              </a:rPr>
              <a:t> que </a:t>
            </a:r>
            <a:r>
              <a:rPr lang="pt-BR" dirty="0" err="1">
                <a:effectLst/>
                <a:latin typeface="Calibri" panose="020F0502020204030204" pitchFamily="34" charset="0"/>
                <a:ea typeface="Calibri" panose="020F0502020204030204" pitchFamily="34" charset="0"/>
                <a:cs typeface="Times New Roman" panose="02020603050405020304" pitchFamily="18" charset="0"/>
              </a:rPr>
              <a:t>quiero</a:t>
            </a:r>
            <a:r>
              <a:rPr lang="pt-BR" dirty="0">
                <a:effectLst/>
                <a:latin typeface="Calibri" panose="020F0502020204030204" pitchFamily="34" charset="0"/>
                <a:ea typeface="Calibri" panose="020F0502020204030204" pitchFamily="34" charset="0"/>
                <a:cs typeface="Times New Roman" panose="02020603050405020304" pitchFamily="18" charset="0"/>
              </a:rPr>
              <a:t> significar por “sentido esotérico”. </a:t>
            </a:r>
            <a:endParaRPr lang="es-BO"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buFont typeface="Symbol" panose="05050102010706020507" pitchFamily="18" charset="2"/>
              <a:buChar char=""/>
            </a:pPr>
            <a:r>
              <a:rPr lang="es-BO" dirty="0">
                <a:effectLst/>
                <a:latin typeface="Calibri" panose="020F0502020204030204" pitchFamily="34" charset="0"/>
                <a:ea typeface="Calibri" panose="020F0502020204030204" pitchFamily="34" charset="0"/>
                <a:cs typeface="Times New Roman" panose="02020603050405020304" pitchFamily="18" charset="0"/>
              </a:rPr>
              <a:t>poder de vivir y funcionar subjetivamente,</a:t>
            </a:r>
          </a:p>
          <a:p>
            <a:pPr marL="742950" lvl="1" indent="-285750" algn="just">
              <a:lnSpc>
                <a:spcPct val="107000"/>
              </a:lnSpc>
              <a:buFont typeface="Symbol" panose="05050102010706020507" pitchFamily="18" charset="2"/>
              <a:buChar char=""/>
            </a:pPr>
            <a:r>
              <a:rPr lang="es-BO" dirty="0">
                <a:effectLst/>
                <a:latin typeface="Calibri" panose="020F0502020204030204" pitchFamily="34" charset="0"/>
                <a:ea typeface="Calibri" panose="020F0502020204030204" pitchFamily="34" charset="0"/>
                <a:cs typeface="Times New Roman" panose="02020603050405020304" pitchFamily="18" charset="0"/>
              </a:rPr>
              <a:t>poseer un constante contacto interno con el alma y el mundo en que se encuentra, </a:t>
            </a:r>
          </a:p>
          <a:p>
            <a:pPr marL="742950" lvl="1" indent="-285750" algn="just">
              <a:lnSpc>
                <a:spcPct val="107000"/>
              </a:lnSpc>
              <a:buFont typeface="Symbol" panose="05050102010706020507" pitchFamily="18" charset="2"/>
              <a:buChar char=""/>
            </a:pPr>
            <a:r>
              <a:rPr lang="es-BO" dirty="0">
                <a:effectLst/>
                <a:latin typeface="Calibri" panose="020F0502020204030204" pitchFamily="34" charset="0"/>
                <a:ea typeface="Calibri" panose="020F0502020204030204" pitchFamily="34" charset="0"/>
                <a:cs typeface="Times New Roman" panose="02020603050405020304" pitchFamily="18" charset="0"/>
              </a:rPr>
              <a:t>subjetivamente a través del amor, activamente demostrado,</a:t>
            </a:r>
          </a:p>
          <a:p>
            <a:pPr marL="742950" lvl="1" indent="-285750" algn="just">
              <a:lnSpc>
                <a:spcPct val="107000"/>
              </a:lnSpc>
              <a:buFont typeface="Symbol" panose="05050102010706020507" pitchFamily="18" charset="2"/>
              <a:buChar char=""/>
            </a:pPr>
            <a:r>
              <a:rPr lang="es-BO" dirty="0">
                <a:effectLst/>
                <a:latin typeface="Calibri" panose="020F0502020204030204" pitchFamily="34" charset="0"/>
                <a:ea typeface="Calibri" panose="020F0502020204030204" pitchFamily="34" charset="0"/>
                <a:cs typeface="Times New Roman" panose="02020603050405020304" pitchFamily="18" charset="0"/>
              </a:rPr>
              <a:t>de la sabiduría, constantemente difundida,</a:t>
            </a:r>
          </a:p>
          <a:p>
            <a:pPr marL="742950" lvl="1" indent="-285750" algn="just">
              <a:lnSpc>
                <a:spcPct val="107000"/>
              </a:lnSpc>
              <a:spcAft>
                <a:spcPts val="800"/>
              </a:spcAft>
              <a:buFont typeface="Symbol" panose="05050102010706020507" pitchFamily="18" charset="2"/>
              <a:buChar char=""/>
            </a:pPr>
            <a:r>
              <a:rPr lang="es-BO" dirty="0">
                <a:effectLst/>
                <a:latin typeface="Calibri" panose="020F0502020204030204" pitchFamily="34" charset="0"/>
                <a:ea typeface="Calibri" panose="020F0502020204030204" pitchFamily="34" charset="0"/>
                <a:cs typeface="Times New Roman" panose="02020603050405020304" pitchFamily="18" charset="0"/>
              </a:rPr>
              <a:t>y de esa capacidad de incluir e identificarse uno mismo con todo lo que respira y siente, una de las características sobresalientes de todo verdadero Hijo de Dios. </a:t>
            </a:r>
          </a:p>
          <a:p>
            <a:pPr algn="just">
              <a:lnSpc>
                <a:spcPct val="107000"/>
              </a:lnSpc>
              <a:spcAft>
                <a:spcPts val="800"/>
              </a:spcAft>
            </a:pPr>
            <a:r>
              <a:rPr lang="pt-BR"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“Pedem-me que defina mais claramente o que quero dizer por “sentido esotérico”: </a:t>
            </a:r>
            <a:endParaRPr lang="es-BO"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o poder de viver e funcionar subjetivamente, </a:t>
            </a:r>
            <a:endParaRPr lang="es-BO"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possuir um contato interno constante com a alma e com o mundo em que se encontra, </a:t>
            </a:r>
            <a:endParaRPr lang="es-BO"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subjetivamente, através do amor ativamente demonstrado, </a:t>
            </a:r>
            <a:endParaRPr lang="es-BO"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da sabedoria constantemente difundida </a:t>
            </a:r>
            <a:endParaRPr lang="es-BO" dirty="0">
              <a:effectLst/>
              <a:latin typeface="Calibri" panose="020F0502020204030204" pitchFamily="34" charset="0"/>
              <a:ea typeface="Calibri" panose="020F0502020204030204" pitchFamily="34" charset="0"/>
              <a:cs typeface="Times New Roman" panose="02020603050405020304" pitchFamily="18" charset="0"/>
            </a:endParaRPr>
          </a:p>
          <a:p>
            <a:r>
              <a:rPr lang="pt-BR"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 dessa capacidade de incluir e de identificar-se com tudo o que respira e sente, uma das características marcantes de todo verdadeiro Filho de Deus.</a:t>
            </a:r>
            <a:endParaRPr lang="es-BO"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75332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465656"/>
            <a:ext cx="11016343" cy="5926687"/>
          </a:xfrm>
          <a:prstGeom prst="rect">
            <a:avLst/>
          </a:prstGeom>
          <a:noFill/>
        </p:spPr>
        <p:txBody>
          <a:bodyPr wrap="square" rtlCol="0">
            <a:spAutoFit/>
          </a:bodyPr>
          <a:lstStyle/>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Quiero significar que se ha de mantener internamente una actitud mental que puede orientarse a voluntad en cualquier dirección.  Puede gobernar y controlar la sensibilidad emocional, no sólo del discípulo mismo, sino también la de aquellos con quienes entre en contacto.  </a:t>
            </a: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Quero dizer que se deve manter internamente uma atitude mental que possa orientar-se à vontade em qualquer direção.  Pode governar e controlar a sensibilidade emocional, não só do próprio discípulo, mas também daqueles com quem entrar em contato.  </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BO" sz="1800" dirty="0">
                <a:solidFill>
                  <a:srgbClr val="1F4E79"/>
                </a:solidFill>
                <a:effectLst/>
                <a:latin typeface="Calibri" panose="020F0502020204030204" pitchFamily="34" charset="0"/>
                <a:ea typeface="Calibri" panose="020F0502020204030204" pitchFamily="34" charset="0"/>
                <a:cs typeface="Times New Roman" panose="02020603050405020304" pitchFamily="18" charset="0"/>
              </a:rPr>
              <a:t>*****</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es-BO" sz="1800" dirty="0">
                <a:effectLst/>
                <a:latin typeface="Calibri" panose="020F0502020204030204" pitchFamily="34" charset="0"/>
                <a:ea typeface="Calibri" panose="020F0502020204030204" pitchFamily="34" charset="0"/>
                <a:cs typeface="Times New Roman" panose="02020603050405020304" pitchFamily="18" charset="0"/>
              </a:rPr>
              <a:t>Por la fuerza de su pensamiento silencioso puede llevar luz y paz a todo.  </a:t>
            </a:r>
          </a:p>
          <a:p>
            <a:pPr marL="342900" lvl="0" indent="-342900" algn="just">
              <a:lnSpc>
                <a:spcPct val="107000"/>
              </a:lnSpc>
              <a:buFont typeface="Symbol" panose="05050102010706020507" pitchFamily="18" charset="2"/>
              <a:buChar char=""/>
            </a:pPr>
            <a:r>
              <a:rPr lang="es-BO" sz="1800" dirty="0">
                <a:effectLst/>
                <a:latin typeface="Calibri" panose="020F0502020204030204" pitchFamily="34" charset="0"/>
                <a:ea typeface="Calibri" panose="020F0502020204030204" pitchFamily="34" charset="0"/>
                <a:cs typeface="Times New Roman" panose="02020603050405020304" pitchFamily="18" charset="0"/>
              </a:rPr>
              <a:t>Por medio de ese poder mental puede sintonizarse con los pensamientos del mundo y el reino de las ideas; </a:t>
            </a:r>
          </a:p>
          <a:p>
            <a:pPr marL="342900" lvl="0" indent="-342900" algn="just">
              <a:lnSpc>
                <a:spcPct val="107000"/>
              </a:lnSpc>
              <a:spcAft>
                <a:spcPts val="800"/>
              </a:spcAft>
              <a:buFont typeface="Symbol" panose="05050102010706020507" pitchFamily="18" charset="2"/>
              <a:buChar char=""/>
            </a:pPr>
            <a:r>
              <a:rPr lang="es-BO" sz="1800" dirty="0">
                <a:effectLst/>
                <a:latin typeface="Calibri" panose="020F0502020204030204" pitchFamily="34" charset="0"/>
                <a:ea typeface="Calibri" panose="020F0502020204030204" pitchFamily="34" charset="0"/>
                <a:cs typeface="Times New Roman" panose="02020603050405020304" pitchFamily="18" charset="0"/>
              </a:rPr>
              <a:t>puede discriminar y elegir esos elementos y conceptos mentales que le permitirán, como trabajador del Plan, influenciar su medio ambiente y revestir los nuevos ideales con esa materia mental que facilitará el reconocimiento de esos ideales en el mundo habitual del pensamiento y del vivir cotidianos.</a:t>
            </a:r>
          </a:p>
          <a:p>
            <a:pPr marL="228600" algn="just">
              <a:lnSpc>
                <a:spcPct val="107000"/>
              </a:lnSpc>
              <a:spcAft>
                <a:spcPts val="800"/>
              </a:spcAft>
            </a:pPr>
            <a:r>
              <a:rPr lang="es-ES" sz="1800" dirty="0">
                <a:solidFill>
                  <a:srgbClr val="1F4E79"/>
                </a:solidFill>
                <a:effectLst/>
                <a:latin typeface="Calibri" panose="020F0502020204030204" pitchFamily="34" charset="0"/>
                <a:ea typeface="Calibri" panose="020F0502020204030204" pitchFamily="34" charset="0"/>
                <a:cs typeface="Times New Roman" panose="02020603050405020304" pitchFamily="18" charset="0"/>
              </a:rPr>
              <a:t> </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Pela força de seu pensamento silencioso, pode levar luz e paz a tudo.</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Symbol" panose="05050102010706020507" pitchFamily="18" charset="2"/>
              <a:buChar char=""/>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Por meio desse poder mental, pode sintonizar-se com os pensamentos do mundo e com o reino das ideias;</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Symbol" panose="05050102010706020507" pitchFamily="18" charset="2"/>
              <a:buChar char=""/>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pode discernir e escolher os elementos e conceitos mentais que lhe permitirão, como trabalhador do Plano, influenciar seu ambiente e revestir os novos ideais com aquela matéria mental que facilitará o reconhecimento desses ideais no mundo habitual do pensamento e da vida cotidiana.</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22432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961497"/>
            <a:ext cx="11016343" cy="4935005"/>
          </a:xfrm>
          <a:prstGeom prst="rect">
            <a:avLst/>
          </a:prstGeom>
          <a:noFill/>
        </p:spPr>
        <p:txBody>
          <a:bodyPr wrap="square" rtlCol="0">
            <a:spAutoFit/>
          </a:bodyPr>
          <a:lstStyle/>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Esa actitud mental capacitará al discípulo para orientarse hacia el mundo de las almas y, desde ese lugar de elevada inspiración y de luz, descubrir a sus colaboradores, ponerse en comunicación con ellos y colaborar unidos en el desarrollo de las divinas intenciones.</a:t>
            </a: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Essa atitude mental capacitará o discípulo a orientar-se para o mundo das almas e, a partir desse lugar de elevada inspiração e de luz, descobrir seus colaboradores, comunicar-se com eles e colaborar unidos no desenvolvimento das intenções divinas.</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BO" sz="1800" dirty="0">
                <a:solidFill>
                  <a:srgbClr val="1F4E79"/>
                </a:solidFill>
                <a:effectLst/>
                <a:latin typeface="Calibri" panose="020F0502020204030204" pitchFamily="34" charset="0"/>
                <a:ea typeface="Calibri" panose="020F0502020204030204" pitchFamily="34" charset="0"/>
                <a:cs typeface="Times New Roman" panose="02020603050405020304" pitchFamily="18" charset="0"/>
              </a:rPr>
              <a:t>*****</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Poseer este sentido esotérico es la principal necesidad de los aspirantes en esta época de la historia mundial.  Hasta que los aspirantes hayan captado esto en alguna medida y puedan utilizarlo, no podrán formar parte del Nuevo Grupo de Servidores del Mundo, ni trabajar como magos blancos, y estas instrucciones continuarán siendo teóricas y principalmente intelectuales, en lugar de ser prácticas y efectivas.</a:t>
            </a: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Possuir esse sentido esotérico é a principal necessidade dos aspirantes nesta época da história mundial.  Até que os aspirantes tenham compreendido isso em alguma medida e possam utilizá-lo, não poderão fazer parte do Novo Grupo de Servidores do Mundo, nem trabalhar como magos brancos, e estas instruções continuarão sendo teóricas e principalmente intelectuais, em vez de práticas e efetivas.</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0358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1360452"/>
            <a:ext cx="11016343" cy="4137095"/>
          </a:xfrm>
          <a:prstGeom prst="rect">
            <a:avLst/>
          </a:prstGeom>
          <a:noFill/>
        </p:spPr>
        <p:txBody>
          <a:bodyPr wrap="square" rtlCol="0">
            <a:spAutoFit/>
          </a:bodyPr>
          <a:lstStyle/>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Para cultivar este sentido esotérico interno es necesaria </a:t>
            </a:r>
            <a:r>
              <a:rPr lang="es-BO" sz="1800" i="1" dirty="0">
                <a:effectLst/>
                <a:latin typeface="Calibri" panose="020F0502020204030204" pitchFamily="34" charset="0"/>
                <a:ea typeface="Calibri" panose="020F0502020204030204" pitchFamily="34" charset="0"/>
                <a:cs typeface="Times New Roman" panose="02020603050405020304" pitchFamily="18" charset="0"/>
              </a:rPr>
              <a:t>la meditación</a:t>
            </a:r>
            <a:r>
              <a:rPr lang="es-BO" sz="1800" dirty="0">
                <a:effectLst/>
                <a:latin typeface="Calibri" panose="020F0502020204030204" pitchFamily="34" charset="0"/>
                <a:ea typeface="Calibri" panose="020F0502020204030204" pitchFamily="34" charset="0"/>
                <a:cs typeface="Times New Roman" panose="02020603050405020304" pitchFamily="18" charset="0"/>
              </a:rPr>
              <a:t>, y una meditación </a:t>
            </a:r>
            <a:r>
              <a:rPr lang="es-BO" sz="1800" dirty="0" err="1">
                <a:effectLst/>
                <a:latin typeface="Calibri" panose="020F0502020204030204" pitchFamily="34" charset="0"/>
                <a:ea typeface="Calibri" panose="020F0502020204030204" pitchFamily="34" charset="0"/>
                <a:cs typeface="Times New Roman" panose="02020603050405020304" pitchFamily="18" charset="0"/>
              </a:rPr>
              <a:t>contínua</a:t>
            </a:r>
            <a:r>
              <a:rPr lang="es-BO" sz="1800" dirty="0">
                <a:effectLst/>
                <a:latin typeface="Calibri" panose="020F0502020204030204" pitchFamily="34" charset="0"/>
                <a:ea typeface="Calibri" panose="020F0502020204030204" pitchFamily="34" charset="0"/>
                <a:cs typeface="Times New Roman" panose="02020603050405020304" pitchFamily="18" charset="0"/>
              </a:rPr>
              <a:t>, en las primeras etapas de desarrollo; pero a medida que pasa el tiempo y el hombre crece espiritualmente, dará lugar forzosamente a una orientación espiritual constante y entonces la meditación diaria, como la comprendemos ahora, no será ya necesaria. El desapego del hombre por las formas que utiliza será tan completo que vivirá siempre en el “sitial del Observador”, y desde ese punto y actitud dirigirá las actividades de la mente, de las emociones y de las energías, que hacen posible y útil la expresión física.</a:t>
            </a:r>
          </a:p>
          <a:p>
            <a:pPr algn="just">
              <a:lnSpc>
                <a:spcPct val="107000"/>
              </a:lnSpc>
              <a:spcAft>
                <a:spcPts val="800"/>
              </a:spcAft>
            </a:pP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Para cultivar esse sentido esotérico interno é necessária a meditação, e uma meditação contínua, nas primeiras etapas do desenvolvimento; mas, à medida que o tempo passa e o homem cresce espiritualmente, ela dará lugar, necessariamente, a uma orientação espiritual constante, e então a meditação diária, como a compreendemos agora, já não será necessária. O desapego do homem em relação às formas que utiliza será tão completo que viverá sempre no “assento do Observador”, e, a partir desse ponto e dessa atitude, dirigirá as atividades da mente, das emoções e das energias que tornam possível e útil a expressão física.</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12489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0DE679C6-89AD-4175-8191-1B2046EE8C1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dirty="0"/>
          </a:p>
        </p:txBody>
      </p:sp>
      <p:sp>
        <p:nvSpPr>
          <p:cNvPr id="3" name="CuadroTexto 2">
            <a:extLst>
              <a:ext uri="{FF2B5EF4-FFF2-40B4-BE49-F238E27FC236}">
                <a16:creationId xmlns:a16="http://schemas.microsoft.com/office/drawing/2014/main" id="{995A8F33-B9C5-4CC4-AB19-36D79ABD2873}"/>
              </a:ext>
            </a:extLst>
          </p:cNvPr>
          <p:cNvSpPr txBox="1"/>
          <p:nvPr/>
        </p:nvSpPr>
        <p:spPr>
          <a:xfrm>
            <a:off x="587828" y="762019"/>
            <a:ext cx="11016343" cy="5333961"/>
          </a:xfrm>
          <a:prstGeom prst="rect">
            <a:avLst/>
          </a:prstGeom>
          <a:noFill/>
        </p:spPr>
        <p:txBody>
          <a:bodyPr wrap="square" rtlCol="0">
            <a:spAutoFit/>
          </a:bodyPr>
          <a:lstStyle/>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La primera etapa de este desarrollo y cultivo del sentido esotérico consiste en mantener una actitud de constante y desapegada observación”.  </a:t>
            </a:r>
            <a:r>
              <a:rPr lang="pt-BR" sz="1800" dirty="0">
                <a:effectLst/>
                <a:latin typeface="Calibri" panose="020F0502020204030204" pitchFamily="34" charset="0"/>
                <a:ea typeface="Calibri" panose="020F0502020204030204" pitchFamily="34" charset="0"/>
                <a:cs typeface="Times New Roman" panose="02020603050405020304" pitchFamily="18" charset="0"/>
              </a:rPr>
              <a:t>(Serena </a:t>
            </a:r>
            <a:r>
              <a:rPr lang="pt-BR" sz="1800" dirty="0" err="1">
                <a:effectLst/>
                <a:latin typeface="Calibri" panose="020F0502020204030204" pitchFamily="34" charset="0"/>
                <a:ea typeface="Calibri" panose="020F0502020204030204" pitchFamily="34" charset="0"/>
                <a:cs typeface="Times New Roman" panose="02020603050405020304" pitchFamily="18" charset="0"/>
              </a:rPr>
              <a:t>expectación</a:t>
            </a:r>
            <a:r>
              <a:rPr lang="pt-BR" sz="1800" dirty="0">
                <a:effectLst/>
                <a:latin typeface="Calibri" panose="020F0502020204030204" pitchFamily="34" charset="0"/>
                <a:ea typeface="Calibri" panose="020F0502020204030204" pitchFamily="34" charset="0"/>
                <a:cs typeface="Times New Roman" panose="02020603050405020304" pitchFamily="18" charset="0"/>
              </a:rPr>
              <a:t>)</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A primeira etapa desse desenvolvimento e cultivo do sentido esotérico consiste em manter uma atitude de observação constante e desapegada”.  (Serena expectativa)</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s-BO" sz="1800" dirty="0">
                <a:solidFill>
                  <a:srgbClr val="1F4E79"/>
                </a:solidFill>
                <a:effectLst/>
                <a:latin typeface="Calibri" panose="020F0502020204030204" pitchFamily="34" charset="0"/>
                <a:ea typeface="Calibri" panose="020F0502020204030204" pitchFamily="34" charset="0"/>
                <a:cs typeface="Times New Roman" panose="02020603050405020304" pitchFamily="18" charset="0"/>
              </a:rPr>
              <a:t>*****</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s-BO" sz="1800" dirty="0">
                <a:effectLst/>
                <a:latin typeface="Calibri" panose="020F0502020204030204" pitchFamily="34" charset="0"/>
                <a:ea typeface="Calibri" panose="020F0502020204030204" pitchFamily="34" charset="0"/>
                <a:cs typeface="Times New Roman" panose="02020603050405020304" pitchFamily="18" charset="0"/>
              </a:rPr>
              <a:t>“Desafiaría a todos los </a:t>
            </a:r>
            <a:r>
              <a:rPr lang="es-BO" sz="1800" dirty="0" err="1">
                <a:effectLst/>
                <a:latin typeface="Calibri" panose="020F0502020204030204" pitchFamily="34" charset="0"/>
                <a:ea typeface="Calibri" panose="020F0502020204030204" pitchFamily="34" charset="0"/>
                <a:cs typeface="Times New Roman" panose="02020603050405020304" pitchFamily="18" charset="0"/>
              </a:rPr>
              <a:t>esoteristas</a:t>
            </a:r>
            <a:r>
              <a:rPr lang="es-BO" sz="1800" dirty="0">
                <a:effectLst/>
                <a:latin typeface="Calibri" panose="020F0502020204030204" pitchFamily="34" charset="0"/>
                <a:ea typeface="Calibri" panose="020F0502020204030204" pitchFamily="34" charset="0"/>
                <a:cs typeface="Times New Roman" panose="02020603050405020304" pitchFamily="18" charset="0"/>
              </a:rPr>
              <a:t> a intentar hacer el acercamiento práctico que he delineado. Les pediría que vivan una vida redentora, desarrollen la sensibilidad mental innata y actúen continuamente de acuerdo al significado que hay detrás de los asuntos mundiales, nacionales, comunales e individuales.  Si lo realizan, entonces la luz brillará repentina y crecientemente sobre su camino. Por lo tanto, podrán ser portadores de luz y saber que “en esa luz verán la Luz”, y también la verán sus semejantes.” </a:t>
            </a:r>
            <a:r>
              <a:rPr lang="pt-BR" sz="1800" dirty="0">
                <a:effectLst/>
                <a:latin typeface="Calibri" panose="020F0502020204030204" pitchFamily="34" charset="0"/>
                <a:ea typeface="Calibri" panose="020F0502020204030204" pitchFamily="34" charset="0"/>
                <a:cs typeface="Times New Roman" panose="02020603050405020304" pitchFamily="18" charset="0"/>
              </a:rPr>
              <a:t>(Tratado sobre Magia Blanca – </a:t>
            </a:r>
            <a:r>
              <a:rPr lang="pt-BR" sz="1800" dirty="0" err="1">
                <a:effectLst/>
                <a:latin typeface="Calibri" panose="020F0502020204030204" pitchFamily="34" charset="0"/>
                <a:ea typeface="Calibri" panose="020F0502020204030204" pitchFamily="34" charset="0"/>
                <a:cs typeface="Times New Roman" panose="02020603050405020304" pitchFamily="18" charset="0"/>
              </a:rPr>
              <a:t>Lucis</a:t>
            </a:r>
            <a:r>
              <a:rPr lang="pt-BR" sz="1800" dirty="0">
                <a:effectLst/>
                <a:latin typeface="Calibri" panose="020F0502020204030204" pitchFamily="34" charset="0"/>
                <a:ea typeface="Calibri" panose="020F0502020204030204" pitchFamily="34" charset="0"/>
                <a:cs typeface="Times New Roman" panose="02020603050405020304" pitchFamily="18" charset="0"/>
              </a:rPr>
              <a:t> Trust)</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effectLst/>
                <a:latin typeface="Calibri" panose="020F0502020204030204" pitchFamily="34" charset="0"/>
                <a:ea typeface="Calibri" panose="020F0502020204030204" pitchFamily="34" charset="0"/>
                <a:cs typeface="Times New Roman" panose="02020603050405020304" pitchFamily="18" charset="0"/>
              </a:rPr>
              <a:t> </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“Desafiaria todos os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esoteristas</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a tentar realizar a abordagem prática que delineei. Pediria que vivessem uma vida redentora, desenvolvessem a sensibilidade mental inata e atuassem continuamente de acordo com o significado que existe por trás dos assuntos mundiais, nacionais, comunitários e individuais.  Se o fizerem, então a luz brilhará repentina e crescentemente sobre seu caminho. Portanto, poderão ser portadores de luz e saber que “nessa luz verão a Luz”, e seus semelhantes também a verão.” (Tratado sobre Magia Branca – </a:t>
            </a:r>
            <a:r>
              <a:rPr lang="pt-BR" sz="1800" dirty="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Lucis</a:t>
            </a:r>
            <a:r>
              <a:rPr lang="pt-BR" sz="1800" dirty="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Trust)</a:t>
            </a:r>
            <a:endParaRPr lang="es-BO"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CuadroTexto 3">
            <a:extLst>
              <a:ext uri="{FF2B5EF4-FFF2-40B4-BE49-F238E27FC236}">
                <a16:creationId xmlns:a16="http://schemas.microsoft.com/office/drawing/2014/main" id="{0957C9A2-6BA1-488E-A890-63089CB15BAA}"/>
              </a:ext>
            </a:extLst>
          </p:cNvPr>
          <p:cNvSpPr txBox="1"/>
          <p:nvPr/>
        </p:nvSpPr>
        <p:spPr>
          <a:xfrm>
            <a:off x="11205028" y="6474023"/>
            <a:ext cx="798285" cy="307777"/>
          </a:xfrm>
          <a:prstGeom prst="rect">
            <a:avLst/>
          </a:prstGeom>
          <a:noFill/>
        </p:spPr>
        <p:txBody>
          <a:bodyPr wrap="square" rtlCol="0">
            <a:spAutoFit/>
          </a:bodyPr>
          <a:lstStyle/>
          <a:p>
            <a:r>
              <a:rPr lang="es-ES" sz="1400" dirty="0"/>
              <a:t>Fin</a:t>
            </a:r>
            <a:endParaRPr lang="es-BO" dirty="0"/>
          </a:p>
        </p:txBody>
      </p:sp>
    </p:spTree>
    <p:extLst>
      <p:ext uri="{BB962C8B-B14F-4D97-AF65-F5344CB8AC3E}">
        <p14:creationId xmlns:p14="http://schemas.microsoft.com/office/powerpoint/2010/main" val="2723528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uciaHelena\Pictures\LEIS E PRINCÍPIOS.jpeg">
            <a:extLst>
              <a:ext uri="{FF2B5EF4-FFF2-40B4-BE49-F238E27FC236}">
                <a16:creationId xmlns:a16="http://schemas.microsoft.com/office/drawing/2014/main" id="{D5267262-43B7-420D-A41B-61E24F78D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ixaDeTexto 4">
            <a:extLst>
              <a:ext uri="{FF2B5EF4-FFF2-40B4-BE49-F238E27FC236}">
                <a16:creationId xmlns:a16="http://schemas.microsoft.com/office/drawing/2014/main" id="{70B74A6C-04C8-4B71-89C7-7656F44F26C7}"/>
              </a:ext>
            </a:extLst>
          </p:cNvPr>
          <p:cNvSpPr txBox="1"/>
          <p:nvPr/>
        </p:nvSpPr>
        <p:spPr>
          <a:xfrm>
            <a:off x="0" y="1"/>
            <a:ext cx="12192000" cy="461665"/>
          </a:xfrm>
          <a:prstGeom prst="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p:spPr>
        <p:txBody>
          <a:bodyPr>
            <a:spAutoFit/>
          </a:bodyPr>
          <a:lstStyle/>
          <a:p>
            <a:pPr>
              <a:defRPr/>
            </a:pPr>
            <a:endParaRPr lang="pt-BR" sz="2400" dirty="0"/>
          </a:p>
        </p:txBody>
      </p:sp>
      <p:sp>
        <p:nvSpPr>
          <p:cNvPr id="2" name="Rectángulo 1">
            <a:extLst>
              <a:ext uri="{FF2B5EF4-FFF2-40B4-BE49-F238E27FC236}">
                <a16:creationId xmlns:a16="http://schemas.microsoft.com/office/drawing/2014/main" id="{0A014D55-6A92-421D-9C6F-C8EAA50171B0}"/>
              </a:ext>
            </a:extLst>
          </p:cNvPr>
          <p:cNvSpPr/>
          <p:nvPr/>
        </p:nvSpPr>
        <p:spPr>
          <a:xfrm>
            <a:off x="0" y="0"/>
            <a:ext cx="12192000" cy="6858000"/>
          </a:xfrm>
          <a:prstGeom prst="rect">
            <a:avLst/>
          </a:prstGeom>
          <a:gradFill>
            <a:gsLst>
              <a:gs pos="0">
                <a:schemeClr val="accent3">
                  <a:lumMod val="40000"/>
                  <a:lumOff val="60000"/>
                </a:schemeClr>
              </a:gs>
              <a:gs pos="74000">
                <a:schemeClr val="accent3">
                  <a:lumMod val="40000"/>
                  <a:lumOff val="60000"/>
                </a:schemeClr>
              </a:gs>
              <a:gs pos="83000">
                <a:schemeClr val="accent3">
                  <a:lumMod val="40000"/>
                  <a:lumOff val="60000"/>
                </a:schemeClr>
              </a:gs>
              <a:gs pos="100000">
                <a:schemeClr val="accent3">
                  <a:lumMod val="20000"/>
                  <a:lumOff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2052" name="Rectangle 1">
            <a:extLst>
              <a:ext uri="{FF2B5EF4-FFF2-40B4-BE49-F238E27FC236}">
                <a16:creationId xmlns:a16="http://schemas.microsoft.com/office/drawing/2014/main" id="{3D6C58D1-42AA-4BF2-AFD4-9A1B3F4B4F65}"/>
              </a:ext>
            </a:extLst>
          </p:cNvPr>
          <p:cNvSpPr>
            <a:spLocks noChangeArrowheads="1"/>
          </p:cNvSpPr>
          <p:nvPr/>
        </p:nvSpPr>
        <p:spPr bwMode="auto">
          <a:xfrm>
            <a:off x="0" y="88142"/>
            <a:ext cx="12192000" cy="6126101"/>
          </a:xfrm>
          <a:prstGeom prst="rect">
            <a:avLst/>
          </a:prstGeom>
          <a:solidFill>
            <a:schemeClr val="accent3">
              <a:lumMod val="20000"/>
              <a:lumOff val="80000"/>
            </a:schemeClr>
          </a:solidFill>
          <a:ln>
            <a:noFill/>
          </a:ln>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es-BO" sz="1867" b="1" dirty="0">
                <a:cs typeface="Calibri" panose="020F0502020204030204" pitchFamily="34" charset="0"/>
              </a:rPr>
              <a:t>NGSM Y LAS LEYES Y PRINCIPIOS DE LA NUEVA ERA</a:t>
            </a:r>
          </a:p>
          <a:p>
            <a:pPr eaLnBrk="1" hangingPunct="1"/>
            <a:endParaRPr lang="pt-BR" altLang="es-BO" sz="1867" b="1" dirty="0">
              <a:cs typeface="Calibri" panose="020F0502020204030204" pitchFamily="34" charset="0"/>
            </a:endParaRPr>
          </a:p>
          <a:p>
            <a:r>
              <a:rPr lang="es-BO" altLang="es-BO" sz="1867" dirty="0">
                <a:cs typeface="Calibri" panose="020F0502020204030204" pitchFamily="34" charset="0"/>
              </a:rPr>
              <a:t>El aspecto de la voluntad de la divinidad solo puede encontrar expresión a través de la humanidad, ya que el cuarto reino de la naturaleza está destinado a ser el agente de la voluntad para los tres reinos subhumanos. Por lo tanto, era esencial que el espíritu de inclusión y la tendencia a la identificación espiritual se desarrollaran en la humanidad como un paso preparatorio para el desarrollo de la respuesta al propósito divino. Es absolutamente esencial que los discípulos de todo el mundo desarrollen la voluntad de hacer el bien, de modo que la buena voluntad pueda manifestarse entre la gente. La voluntad de hacer el bien de los conocedores de todo el mundo es la semilla magnética del futuro.</a:t>
            </a:r>
          </a:p>
          <a:p>
            <a:endParaRPr lang="es-BO" altLang="es-BO" sz="1867" dirty="0">
              <a:cs typeface="Calibri" panose="020F0502020204030204" pitchFamily="34" charset="0"/>
            </a:endParaRPr>
          </a:p>
          <a:p>
            <a:r>
              <a:rPr lang="es-BO" altLang="es-BO" sz="1867" dirty="0">
                <a:cs typeface="Calibri" panose="020F0502020204030204" pitchFamily="34" charset="0"/>
              </a:rPr>
              <a:t>El desarrollo de la voluntad para el bien requiere, por parte del grupo de hombres y mujeres que constituyen el Nuevo Grupo de Servidores del Mundo, la difusión de las leyes y principios fundamentales sobre los que se fundamentará el gobierno de Cristo y que son, en esencia, las leyes del Reino de Dios, el quinto Reino en los procesos evolutivos planetarios. Así pues, el NGSM basará su  trabajo en:</a:t>
            </a:r>
            <a:endParaRPr lang="es-BO" altLang="es-BO" sz="1867" dirty="0"/>
          </a:p>
          <a:p>
            <a:endParaRPr lang="es-BO" altLang="es-BO" sz="1867" dirty="0">
              <a:cs typeface="Calibri" panose="020F0502020204030204" pitchFamily="34" charset="0"/>
            </a:endParaRPr>
          </a:p>
          <a:p>
            <a:r>
              <a:rPr lang="es-BO" altLang="es-BO" sz="1867" dirty="0">
                <a:cs typeface="Calibri" panose="020F0502020204030204" pitchFamily="34" charset="0"/>
              </a:rPr>
              <a:t>1. La Ley de las Relaciones Humanas Correctas</a:t>
            </a:r>
            <a:endParaRPr lang="es-BO" altLang="es-BO" sz="1867" dirty="0"/>
          </a:p>
          <a:p>
            <a:r>
              <a:rPr lang="es-BO" altLang="es-BO" sz="1867" dirty="0">
                <a:cs typeface="Calibri" panose="020F0502020204030204" pitchFamily="34" charset="0"/>
              </a:rPr>
              <a:t>2. El Principio de la Buena Voluntad</a:t>
            </a:r>
            <a:endParaRPr lang="es-BO" altLang="es-BO" sz="1867" dirty="0"/>
          </a:p>
          <a:p>
            <a:r>
              <a:rPr lang="es-BO" altLang="es-BO" sz="1867" dirty="0">
                <a:cs typeface="Calibri" panose="020F0502020204030204" pitchFamily="34" charset="0"/>
              </a:rPr>
              <a:t>3. La Ley del Esfuerzo Grupal</a:t>
            </a:r>
            <a:endParaRPr lang="es-BO" altLang="es-BO" sz="1867" dirty="0"/>
          </a:p>
          <a:p>
            <a:r>
              <a:rPr lang="es-BO" altLang="es-BO" sz="1867" dirty="0">
                <a:cs typeface="Calibri" panose="020F0502020204030204" pitchFamily="34" charset="0"/>
              </a:rPr>
              <a:t>4. El Principio de la Unanimidad</a:t>
            </a:r>
            <a:endParaRPr lang="es-BO" altLang="es-BO" sz="1867" dirty="0"/>
          </a:p>
          <a:p>
            <a:r>
              <a:rPr lang="es-BO" altLang="es-BO" sz="1867" dirty="0">
                <a:cs typeface="Calibri" panose="020F0502020204030204" pitchFamily="34" charset="0"/>
              </a:rPr>
              <a:t>5. La Ley de la Aproximación Espiritual</a:t>
            </a:r>
            <a:endParaRPr lang="es-BO" altLang="es-BO" sz="1867" dirty="0"/>
          </a:p>
          <a:p>
            <a:r>
              <a:rPr lang="es-BO" altLang="es-BO" sz="1867" dirty="0">
                <a:cs typeface="Calibri" panose="020F0502020204030204" pitchFamily="34" charset="0"/>
              </a:rPr>
              <a:t>6. El Principio de la Divinidad Esencial</a:t>
            </a:r>
            <a:endParaRPr lang="es-BO" altLang="es-BO" sz="1867" dirty="0"/>
          </a:p>
        </p:txBody>
      </p:sp>
      <p:pic>
        <p:nvPicPr>
          <p:cNvPr id="2053" name="Picture 4" descr="C:\Users\LuciaHelena\Pictures\LEIS E PRINCÍPIOS.jpeg">
            <a:extLst>
              <a:ext uri="{FF2B5EF4-FFF2-40B4-BE49-F238E27FC236}">
                <a16:creationId xmlns:a16="http://schemas.microsoft.com/office/drawing/2014/main" id="{A70A3AF6-51BB-4484-8F80-A3606FE8F6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2900" y="4197351"/>
            <a:ext cx="5954184" cy="234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CaixaDeTexto 1">
            <a:extLst>
              <a:ext uri="{FF2B5EF4-FFF2-40B4-BE49-F238E27FC236}">
                <a16:creationId xmlns:a16="http://schemas.microsoft.com/office/drawing/2014/main" id="{35348D44-320D-4CBC-8F9C-75BC19864CE4}"/>
              </a:ext>
            </a:extLst>
          </p:cNvPr>
          <p:cNvSpPr txBox="1">
            <a:spLocks noChangeArrowheads="1"/>
          </p:cNvSpPr>
          <p:nvPr/>
        </p:nvSpPr>
        <p:spPr bwMode="auto">
          <a:xfrm>
            <a:off x="0" y="1"/>
            <a:ext cx="12192000" cy="461665"/>
          </a:xfrm>
          <a:prstGeom prst="rect">
            <a:avLst/>
          </a:prstGeom>
          <a:gradFill rotWithShape="1">
            <a:gsLst>
              <a:gs pos="0">
                <a:srgbClr val="83D3FF"/>
              </a:gs>
              <a:gs pos="50000">
                <a:srgbClr val="B5E2FF"/>
              </a:gs>
              <a:gs pos="100000">
                <a:srgbClr val="DBF0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BO" altLang="es-BO" sz="2400">
              <a:latin typeface="Calibri" panose="020F0502020204030204" pitchFamily="34" charset="0"/>
            </a:endParaRPr>
          </a:p>
        </p:txBody>
      </p:sp>
      <p:sp>
        <p:nvSpPr>
          <p:cNvPr id="3076" name="Rectangle 2">
            <a:extLst>
              <a:ext uri="{FF2B5EF4-FFF2-40B4-BE49-F238E27FC236}">
                <a16:creationId xmlns:a16="http://schemas.microsoft.com/office/drawing/2014/main" id="{EFD0153F-D165-4B7E-98E6-6156ED593E64}"/>
              </a:ext>
            </a:extLst>
          </p:cNvPr>
          <p:cNvSpPr>
            <a:spLocks noChangeArrowheads="1"/>
          </p:cNvSpPr>
          <p:nvPr/>
        </p:nvSpPr>
        <p:spPr bwMode="auto">
          <a:xfrm>
            <a:off x="0" y="-143661"/>
            <a:ext cx="12192000" cy="6988067"/>
          </a:xfrm>
          <a:prstGeom prst="rect">
            <a:avLst/>
          </a:prstGeom>
          <a:solidFill>
            <a:srgbClr val="D6E7F8"/>
          </a:solidFill>
          <a:ln>
            <a:noFill/>
          </a:ln>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BO" altLang="es-BO" sz="1867" b="1" dirty="0">
                <a:cs typeface="Calibri" panose="020F0502020204030204" pitchFamily="34" charset="0"/>
              </a:rPr>
              <a:t>LEY DE LAS RELACIONES HUMANAS CORRECTAS</a:t>
            </a:r>
          </a:p>
          <a:p>
            <a:r>
              <a:rPr lang="es-BO" altLang="es-BO" sz="1867" dirty="0">
                <a:cs typeface="Calibri" panose="020F0502020204030204" pitchFamily="34" charset="0"/>
              </a:rPr>
              <a:t>La Ley de las Relaciones Humanas Correctas se centra en la participación inteligente en la vida social. Esto no significa conformismo ni «instinto gregario». Como individuos conscientes de sí mismos, debemos intentar encajar nuestras «pequeñas personalidades» en el mosaico de la vida de una Humanidad Unida.</a:t>
            </a:r>
            <a:endParaRPr lang="es-BO" altLang="es-BO" sz="1867" dirty="0"/>
          </a:p>
          <a:p>
            <a:r>
              <a:rPr lang="es-BO" altLang="es-BO" sz="1867" dirty="0">
                <a:cs typeface="Calibri" panose="020F0502020204030204" pitchFamily="34" charset="0"/>
              </a:rPr>
              <a:t>No se trata solo de una ley relacionada con nuestras relaciones personales con los demás, sino de una regla fundamental de la vida, que abarca todos los aspectos de la misma, incluyendo nuestras acciones, sentimientos, pensamientos y nuestra voluntad.</a:t>
            </a:r>
            <a:endParaRPr lang="es-BO" altLang="es-BO" sz="1867" dirty="0"/>
          </a:p>
          <a:p>
            <a:r>
              <a:rPr lang="es-BO" altLang="es-BO" sz="1867" dirty="0">
                <a:cs typeface="Calibri" panose="020F0502020204030204" pitchFamily="34" charset="0"/>
              </a:rPr>
              <a:t>Para desarrollar relaciones correctas, debemos aplicar cualidades como la responsabilidad, la comprensión, la compasión, el amor y la no violencia, ya que cada una de ellas será un eslabón en la cadena de las Relaciones Humanas Correctas.</a:t>
            </a:r>
          </a:p>
          <a:p>
            <a:endParaRPr lang="es-BO" altLang="es-BO" sz="1867" dirty="0"/>
          </a:p>
          <a:p>
            <a:endParaRPr lang="es-BO" altLang="es-BO" sz="1867" dirty="0"/>
          </a:p>
          <a:p>
            <a:r>
              <a:rPr lang="es-BO" altLang="es-BO" sz="1867" b="1" dirty="0">
                <a:cs typeface="Calibri" panose="020F0502020204030204" pitchFamily="34" charset="0"/>
              </a:rPr>
              <a:t>PRINCÍPIO DE LA BUENA VOLUNTAD</a:t>
            </a:r>
            <a:endParaRPr lang="es-BO" altLang="es-BO" sz="1867" b="1" dirty="0"/>
          </a:p>
          <a:p>
            <a:r>
              <a:rPr lang="es-BO" altLang="es-BO" sz="1867" dirty="0">
                <a:cs typeface="Calibri" panose="020F0502020204030204" pitchFamily="34" charset="0"/>
              </a:rPr>
              <a:t>El principio de la buena voluntad, la intención básica para hacer el bien, es la motivación interna que nos impulsa a mantener relaciones correctas. Este principio es destacado por quienes se preocupan por el bienestar humano y la paz mundial.</a:t>
            </a:r>
            <a:endParaRPr lang="es-BO" altLang="es-BO" sz="1867" dirty="0"/>
          </a:p>
          <a:p>
            <a:r>
              <a:rPr lang="es-BO" altLang="es-BO" sz="1867" dirty="0">
                <a:cs typeface="Calibri" panose="020F0502020204030204" pitchFamily="34" charset="0"/>
              </a:rPr>
              <a:t>Empezando por nosotros mismos, podemos expandir la buena voluntad y expresarla en nuestras relaciones, en círculos cada vez más amplios. El interés por el bien de todos, y no por los logros individuales, puede transformar a las naciones y a toda la humanidad. Seamos conscientes del papel que podemos desempeñar, como servidores, en la construcción de un mundo fraternal.</a:t>
            </a:r>
            <a:endParaRPr lang="es-BO" altLang="es-BO" sz="1867" dirty="0"/>
          </a:p>
          <a:p>
            <a:r>
              <a:rPr lang="es-BO" altLang="es-BO" sz="1867" dirty="0">
                <a:cs typeface="Calibri" panose="020F0502020204030204" pitchFamily="34" charset="0"/>
              </a:rPr>
              <a:t>El Nuevo Grupo de Servidores del Mundo debe llegar a las masas con el mensaje de la buena voluntad. Esta es un reflejo de la voluntad para el bien del primer aspecto divino. La buena voluntad es el reflejo del primer Rayo de la Voluntad o Propósito.</a:t>
            </a:r>
          </a:p>
          <a:p>
            <a:endParaRPr lang="es-BO" altLang="es-BO" sz="1867" dirty="0"/>
          </a:p>
        </p:txBody>
      </p:sp>
      <p:pic>
        <p:nvPicPr>
          <p:cNvPr id="3075" name="Picture 3" descr="C:\Users\LuciaHelena\Pictures\LEIS E PRINCÍPIOS 2.jpeg">
            <a:extLst>
              <a:ext uri="{FF2B5EF4-FFF2-40B4-BE49-F238E27FC236}">
                <a16:creationId xmlns:a16="http://schemas.microsoft.com/office/drawing/2014/main" id="{6124B064-4B09-4978-8C32-07E271A450F8}"/>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5135034" y="2468034"/>
            <a:ext cx="3456517" cy="1248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CaixaDeTexto 1">
            <a:extLst>
              <a:ext uri="{FF2B5EF4-FFF2-40B4-BE49-F238E27FC236}">
                <a16:creationId xmlns:a16="http://schemas.microsoft.com/office/drawing/2014/main" id="{4FC34D28-8044-4742-AF0A-4902FDFBFA7A}"/>
              </a:ext>
            </a:extLst>
          </p:cNvPr>
          <p:cNvSpPr txBox="1">
            <a:spLocks noChangeArrowheads="1"/>
          </p:cNvSpPr>
          <p:nvPr/>
        </p:nvSpPr>
        <p:spPr bwMode="auto">
          <a:xfrm>
            <a:off x="0" y="1"/>
            <a:ext cx="12192000" cy="461665"/>
          </a:xfrm>
          <a:prstGeom prst="rect">
            <a:avLst/>
          </a:prstGeom>
          <a:solidFill>
            <a:schemeClr val="accent3">
              <a:lumMod val="20000"/>
              <a:lumOff val="80000"/>
            </a:schemeClr>
          </a:solid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BO" altLang="es-BO" sz="2400">
              <a:latin typeface="Calibri" panose="020F0502020204030204" pitchFamily="34" charset="0"/>
            </a:endParaRPr>
          </a:p>
        </p:txBody>
      </p:sp>
      <p:sp>
        <p:nvSpPr>
          <p:cNvPr id="4100" name="Rectangle 1">
            <a:extLst>
              <a:ext uri="{FF2B5EF4-FFF2-40B4-BE49-F238E27FC236}">
                <a16:creationId xmlns:a16="http://schemas.microsoft.com/office/drawing/2014/main" id="{A846D4C8-C92B-4074-86D8-E5726A571041}"/>
              </a:ext>
            </a:extLst>
          </p:cNvPr>
          <p:cNvSpPr>
            <a:spLocks noChangeArrowheads="1"/>
          </p:cNvSpPr>
          <p:nvPr/>
        </p:nvSpPr>
        <p:spPr bwMode="auto">
          <a:xfrm>
            <a:off x="0" y="143661"/>
            <a:ext cx="12192000" cy="6700745"/>
          </a:xfrm>
          <a:prstGeom prst="rect">
            <a:avLst/>
          </a:prstGeom>
          <a:solidFill>
            <a:schemeClr val="accent3">
              <a:lumMod val="20000"/>
              <a:lumOff val="80000"/>
            </a:schemeClr>
          </a:solidFill>
          <a:ln>
            <a:noFill/>
          </a:ln>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BO" altLang="es-BO" sz="1867" b="1" dirty="0">
                <a:cs typeface="Calibri" panose="020F0502020204030204" pitchFamily="34" charset="0"/>
              </a:rPr>
              <a:t>LEY DEL ESFUERZO GRUPAL</a:t>
            </a:r>
          </a:p>
          <a:p>
            <a:pPr eaLnBrk="1" hangingPunct="1"/>
            <a:endParaRPr lang="es-BO" altLang="es-BO" sz="1867" dirty="0">
              <a:cs typeface="Calibri" panose="020F0502020204030204" pitchFamily="34" charset="0"/>
            </a:endParaRPr>
          </a:p>
          <a:p>
            <a:r>
              <a:rPr lang="es-BO" altLang="es-BO" sz="1867" dirty="0">
                <a:cs typeface="Calibri" panose="020F0502020204030204" pitchFamily="34" charset="0"/>
              </a:rPr>
              <a:t>La ley del esfuerzo grupal se considera esencial para la Nueva Era, ya que su enfoque se basa en la cooperación. Hace hincapié en el cambio de enfoque: del individuo aislado al grupo, donde el progreso personal está vinculado al progreso del conjunto.</a:t>
            </a:r>
          </a:p>
          <a:p>
            <a:endParaRPr lang="es-BO" altLang="es-BO" sz="1867" dirty="0"/>
          </a:p>
          <a:p>
            <a:r>
              <a:rPr lang="es-BO" altLang="es-BO" sz="1867" dirty="0">
                <a:cs typeface="Calibri" panose="020F0502020204030204" pitchFamily="34" charset="0"/>
              </a:rPr>
              <a:t>La ley del esfuerzo grupal está conduciendo a la formación de grupos que están surgiendo lenta y gradualmente y que se rigen por las leyes del alma, fusionados en una unidad de aspiraciones y objetivos. Aun así, estarán formados por almas libres, individuales y evolucionadas, que no reconocerán ninguna autoridad salvo la de su propia alma, y que subordinarán sus intereses al propósito del alma del grupo en su conjunto.</a:t>
            </a:r>
            <a:endParaRPr lang="es-BO" altLang="es-BO" sz="1867" dirty="0"/>
          </a:p>
          <a:p>
            <a:r>
              <a:rPr lang="es-BO" altLang="es-BO" sz="1867" dirty="0">
                <a:cs typeface="Calibri" panose="020F0502020204030204" pitchFamily="34" charset="0"/>
              </a:rPr>
              <a:t>Este proceso se llevará a cabo a medida que la identidad y la integración del grupo se conviertan en un pensamiento dominante en la conciencia del mismo y que el deseo de progreso personal y satisfacción espiritual queden relegados a un segundo plano.</a:t>
            </a:r>
          </a:p>
          <a:p>
            <a:endParaRPr lang="es-BO" altLang="es-BO" sz="1867" dirty="0"/>
          </a:p>
          <a:p>
            <a:r>
              <a:rPr lang="es-BO" altLang="es-BO" sz="1867" b="1" dirty="0">
                <a:cs typeface="Calibri" panose="020F0502020204030204" pitchFamily="34" charset="0"/>
              </a:rPr>
              <a:t>PRINCIPIO DE LA UNANIMIDAD</a:t>
            </a:r>
            <a:endParaRPr lang="es-BO" altLang="es-BO" sz="1867" b="1" dirty="0"/>
          </a:p>
          <a:p>
            <a:r>
              <a:rPr lang="es-BO" altLang="es-BO" sz="1867" dirty="0">
                <a:cs typeface="Calibri" panose="020F0502020204030204" pitchFamily="34" charset="0"/>
              </a:rPr>
              <a:t>La clave para el progreso futuro de la humanidad es reconocer que, más allá de nuestras diferencias externas, todos compartimos, en un nivel más profundo, un mismo propósito esencial, una Voluntad Universal de la que todos formamos parte y en la que todos estamos intrínsecamente unidos.</a:t>
            </a:r>
            <a:endParaRPr lang="es-BO" altLang="es-BO" sz="1867" dirty="0"/>
          </a:p>
          <a:p>
            <a:r>
              <a:rPr lang="es-BO" altLang="es-BO" sz="1867" dirty="0">
                <a:cs typeface="Calibri" panose="020F0502020204030204" pitchFamily="34" charset="0"/>
              </a:rPr>
              <a:t>La unanimidad dentro de una Voluntad Divina Esencial no implica la exclusión de las diferencias. Al contrario: apreciarlas, respetar la libertad individual y valorar a cada uno aporta a la creación la dimensión de la BELLEZA Y LA ARMONÍA. Como una canción, cuya belleza y encanto residen en la combinación de diferentes sonidos y ritmos.</a:t>
            </a:r>
          </a:p>
          <a:p>
            <a:endParaRPr lang="pt-BR" altLang="es-BO" sz="1867" dirty="0">
              <a:cs typeface="Calibri" panose="020F0502020204030204" pitchFamily="34" charset="0"/>
            </a:endParaRPr>
          </a:p>
        </p:txBody>
      </p:sp>
      <p:pic>
        <p:nvPicPr>
          <p:cNvPr id="4099" name="Picture 2" descr="C:\Users\LuciaHelena\Pictures\LEIS E PRINCÍPIOS 3.jpeg">
            <a:extLst>
              <a:ext uri="{FF2B5EF4-FFF2-40B4-BE49-F238E27FC236}">
                <a16:creationId xmlns:a16="http://schemas.microsoft.com/office/drawing/2014/main" id="{9FDB05DB-9622-473F-87A5-AF7E8A8B1D20}"/>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5508625" y="3177118"/>
            <a:ext cx="2474384" cy="1392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CaixaDeTexto 1">
            <a:extLst>
              <a:ext uri="{FF2B5EF4-FFF2-40B4-BE49-F238E27FC236}">
                <a16:creationId xmlns:a16="http://schemas.microsoft.com/office/drawing/2014/main" id="{605B365A-ECFE-4440-859C-DAABD2FC72C7}"/>
              </a:ext>
            </a:extLst>
          </p:cNvPr>
          <p:cNvSpPr txBox="1">
            <a:spLocks noChangeArrowheads="1"/>
          </p:cNvSpPr>
          <p:nvPr/>
        </p:nvSpPr>
        <p:spPr bwMode="auto">
          <a:xfrm>
            <a:off x="0" y="1"/>
            <a:ext cx="12192000" cy="461665"/>
          </a:xfrm>
          <a:prstGeom prst="rect">
            <a:avLst/>
          </a:prstGeom>
          <a:gradFill rotWithShape="1">
            <a:gsLst>
              <a:gs pos="0">
                <a:schemeClr val="accent3">
                  <a:lumMod val="20000"/>
                  <a:lumOff val="80000"/>
                </a:schemeClr>
              </a:gs>
              <a:gs pos="50000">
                <a:schemeClr val="accent3">
                  <a:lumMod val="20000"/>
                  <a:lumOff val="80000"/>
                </a:schemeClr>
              </a:gs>
              <a:gs pos="100000">
                <a:srgbClr val="DBF0FF"/>
              </a:gs>
            </a:gsLst>
            <a:lin ang="5400000" scaled="1"/>
          </a:gradFill>
          <a:ln>
            <a:noFill/>
          </a:ln>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s-BO" altLang="es-BO" sz="2400">
              <a:latin typeface="Calibri" panose="020F0502020204030204" pitchFamily="34" charset="0"/>
            </a:endParaRPr>
          </a:p>
        </p:txBody>
      </p:sp>
      <p:sp>
        <p:nvSpPr>
          <p:cNvPr id="5123" name="Rectangle 1">
            <a:extLst>
              <a:ext uri="{FF2B5EF4-FFF2-40B4-BE49-F238E27FC236}">
                <a16:creationId xmlns:a16="http://schemas.microsoft.com/office/drawing/2014/main" id="{34A00FE3-A691-4CFC-8AF2-B03171767822}"/>
              </a:ext>
            </a:extLst>
          </p:cNvPr>
          <p:cNvSpPr>
            <a:spLocks noChangeArrowheads="1"/>
          </p:cNvSpPr>
          <p:nvPr/>
        </p:nvSpPr>
        <p:spPr bwMode="auto">
          <a:xfrm>
            <a:off x="0" y="477778"/>
            <a:ext cx="12192000" cy="6863417"/>
          </a:xfrm>
          <a:prstGeom prst="rect">
            <a:avLst/>
          </a:prstGeom>
          <a:solidFill>
            <a:schemeClr val="accent3">
              <a:lumMod val="20000"/>
              <a:lumOff val="80000"/>
            </a:schemeClr>
          </a:solidFill>
          <a:ln>
            <a:noFill/>
          </a:ln>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pt-BR" altLang="es-BO" sz="1600" b="1" dirty="0">
                <a:cs typeface="Calibri" panose="020F0502020204030204" pitchFamily="34" charset="0"/>
              </a:rPr>
              <a:t>LEY DE ACERCAMIENTO  ESPIRITUAL</a:t>
            </a:r>
          </a:p>
          <a:p>
            <a:pPr eaLnBrk="1" hangingPunct="1"/>
            <a:endParaRPr lang="pt-BR" altLang="es-BO" sz="1600" dirty="0">
              <a:cs typeface="Calibri" panose="020F0502020204030204" pitchFamily="34" charset="0"/>
            </a:endParaRPr>
          </a:p>
          <a:p>
            <a:r>
              <a:rPr lang="es-BO" altLang="es-BO" sz="1600" dirty="0">
                <a:cs typeface="Calibri" panose="020F0502020204030204" pitchFamily="34" charset="0"/>
              </a:rPr>
              <a:t>La Ley de Acercamiento Espiritual nos acerca a nuestra esencia y al universo, y nos hace darnos cuenta de que estamos conectados con el cosmos. Nos une a nuestro Ser Superior, al camino a través del cual podemos alcanzar el propósito de nuestra existencia.</a:t>
            </a:r>
          </a:p>
          <a:p>
            <a:endParaRPr lang="es-BO" altLang="es-BO" sz="1600" dirty="0"/>
          </a:p>
          <a:p>
            <a:r>
              <a:rPr lang="es-BO" altLang="es-BO" sz="1600" dirty="0">
                <a:cs typeface="Calibri" panose="020F0502020204030204" pitchFamily="34" charset="0"/>
              </a:rPr>
              <a:t>La evolución del ser humano en su plenitud se produce a través de una serie de acercamientos graduales a niveles más elevados de conciencia, de contactos elevados que culminan en la unión consciente con el Ser Supremo y Universal.</a:t>
            </a:r>
            <a:endParaRPr lang="es-BO" altLang="es-BO" sz="1600" dirty="0"/>
          </a:p>
          <a:p>
            <a:r>
              <a:rPr lang="es-BO" altLang="es-BO" sz="1600" dirty="0">
                <a:cs typeface="Calibri" panose="020F0502020204030204" pitchFamily="34" charset="0"/>
              </a:rPr>
              <a:t>En momentos de gran crisis como este, en los que vivimos una iniciación individual y colectiva de la humanidad y del planeta, experimentamos la aproximación de un ser superior, un mensajero divino, como respuesta a nuestra acción de invocación. La Ley de Acercamiento espiritual afirma el inevitable destino espiritual de la humanidad, lo que revela la condición de verticalidad de nuestra conciencia, produciendo la proximidad con Aquellos que conocen el Plano. La ley afirma también que «las almas de los hombres son una», lo que permitirá la resurrección del espíritu humano de la tumba del materialismo hacia la clara luz de la percepción espiritual.</a:t>
            </a:r>
          </a:p>
          <a:p>
            <a:endParaRPr lang="es-BO" altLang="es-BO" sz="1600" dirty="0"/>
          </a:p>
          <a:p>
            <a:r>
              <a:rPr lang="es-BO" altLang="es-BO" sz="1600" b="1" dirty="0">
                <a:cs typeface="Calibri" panose="020F0502020204030204" pitchFamily="34" charset="0"/>
              </a:rPr>
              <a:t>PRINCIPIO DE LA DIVINIDAD ESENCIAL</a:t>
            </a:r>
          </a:p>
          <a:p>
            <a:endParaRPr lang="es-BO" altLang="es-BO" sz="1600" dirty="0"/>
          </a:p>
          <a:p>
            <a:r>
              <a:rPr lang="es-BO" altLang="es-BO" sz="1600" dirty="0">
                <a:cs typeface="Calibri" panose="020F0502020204030204" pitchFamily="34" charset="0"/>
              </a:rPr>
              <a:t>El estado de unidad aislada (retraído en la verdadera naturaleza del yo) es la recompensa del hombre capaz de distinguir entre la sustancia mental y el yo, o el hombre espiritual.</a:t>
            </a:r>
          </a:p>
          <a:p>
            <a:endParaRPr lang="es-BO" altLang="es-BO" sz="1600" dirty="0"/>
          </a:p>
          <a:p>
            <a:r>
              <a:rPr lang="es-BO" altLang="es-BO" sz="1600" dirty="0">
                <a:cs typeface="Calibri" panose="020F0502020204030204" pitchFamily="34" charset="0"/>
              </a:rPr>
              <a:t>Este estado de unidad aislada debe considerarse más bien como el resultado de la consecución de un estado mental concreto que como una reacción separatista. Todo el trabajo de meditación, todos los momentos de reflexión, todos los ejercicios de afirmación, todas las horas dedicadas a recordar la verdadera naturaleza son los medios empleados para liberar la mente de las reacciones y tendencias inferiores, y para formar el hábito de una toma de conciencia constante de la verdadera naturaleza divina del hombre.</a:t>
            </a:r>
            <a:endParaRPr lang="es-BO" altLang="es-BO" sz="1600" dirty="0"/>
          </a:p>
          <a:p>
            <a:r>
              <a:rPr lang="es-BO" altLang="es-BO" sz="1600" dirty="0">
                <a:cs typeface="Calibri" panose="020F0502020204030204" pitchFamily="34" charset="0"/>
              </a:rPr>
              <a:t>La conciencia de la naturaleza divina permite caminar en la Luz, viajar por el mundo del tiempo y el espacio para irradiar Luz, crear Luz, transmitir Luz, recorrer el camino de la Luz —el camino del Yo Iluminado—, penetrar en la Luz y, así, proyectar Luz sobre aquellos que la necesitan.</a:t>
            </a:r>
            <a:endParaRPr lang="es-BO" altLang="es-BO" sz="1600" dirty="0"/>
          </a:p>
          <a:p>
            <a:endParaRPr lang="pt-BR" altLang="es-BO" sz="2400" dirty="0"/>
          </a:p>
        </p:txBody>
      </p:sp>
      <p:pic>
        <p:nvPicPr>
          <p:cNvPr id="5124" name="Picture 3" descr="C:\Users\LuciaHelena\Pictures\LEIS E PRINCÍPIOS 4.jpeg">
            <a:extLst>
              <a:ext uri="{FF2B5EF4-FFF2-40B4-BE49-F238E27FC236}">
                <a16:creationId xmlns:a16="http://schemas.microsoft.com/office/drawing/2014/main" id="{9371C53A-3174-4362-B5A7-77C55AF3173F}"/>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6000751" y="1"/>
            <a:ext cx="3263900" cy="131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C429DA95-7E42-4994-9491-8DCFF1578017}"/>
              </a:ext>
            </a:extLst>
          </p:cNvPr>
          <p:cNvSpPr/>
          <p:nvPr/>
        </p:nvSpPr>
        <p:spPr>
          <a:xfrm>
            <a:off x="0" y="0"/>
            <a:ext cx="12191999" cy="6858000"/>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sp>
        <p:nvSpPr>
          <p:cNvPr id="6147" name="Rectangle 1">
            <a:extLst>
              <a:ext uri="{FF2B5EF4-FFF2-40B4-BE49-F238E27FC236}">
                <a16:creationId xmlns:a16="http://schemas.microsoft.com/office/drawing/2014/main" id="{A8A7AD39-0F88-4C04-A14F-984E97E788AB}"/>
              </a:ext>
            </a:extLst>
          </p:cNvPr>
          <p:cNvSpPr>
            <a:spLocks noChangeArrowheads="1"/>
          </p:cNvSpPr>
          <p:nvPr/>
        </p:nvSpPr>
        <p:spPr bwMode="auto">
          <a:xfrm>
            <a:off x="1" y="207742"/>
            <a:ext cx="7344833" cy="6495432"/>
          </a:xfrm>
          <a:prstGeom prst="rect">
            <a:avLst/>
          </a:prstGeom>
          <a:solidFill>
            <a:schemeClr val="accent3">
              <a:lumMod val="20000"/>
              <a:lumOff val="80000"/>
            </a:schemeClr>
          </a:solidFill>
          <a:ln>
            <a:noFill/>
          </a:ln>
        </p:spPr>
        <p:txBody>
          <a:bodyPr anchor="ct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s-BO" altLang="es-BO" sz="1867" dirty="0">
                <a:cs typeface="Calibri" panose="020F0502020204030204" pitchFamily="34" charset="0"/>
              </a:rPr>
              <a:t>La manifestación de estas leyes y principios —el influjo de la energía de Acuario— es uno de los factores que permitirán al Cristo completar Su tarea como Salvador Mundial e Instructor Mundial y,  además,  Le permitirá recibir la iniciación que tiene inmediatamente por delante,  para la cual se ha estado preparando.</a:t>
            </a:r>
          </a:p>
          <a:p>
            <a:pPr eaLnBrk="1" hangingPunct="1"/>
            <a:endParaRPr lang="es-BO" altLang="es-BO" sz="1867" dirty="0">
              <a:cs typeface="Calibri" panose="020F0502020204030204" pitchFamily="34" charset="0"/>
            </a:endParaRPr>
          </a:p>
          <a:p>
            <a:r>
              <a:rPr lang="es-BO" altLang="es-BO" sz="1867" dirty="0">
                <a:cs typeface="Calibri" panose="020F0502020204030204" pitchFamily="34" charset="0"/>
              </a:rPr>
              <a:t> A partir de estas leyes y principios – que desarrollan </a:t>
            </a:r>
            <a:r>
              <a:rPr lang="es-BO" altLang="es-BO" sz="1867" dirty="0" err="1">
                <a:cs typeface="Calibri" panose="020F0502020204030204" pitchFamily="34" charset="0"/>
              </a:rPr>
              <a:t>fusión,unidad</a:t>
            </a:r>
            <a:r>
              <a:rPr lang="es-BO" altLang="es-BO" sz="1867" dirty="0">
                <a:cs typeface="Calibri" panose="020F0502020204030204" pitchFamily="34" charset="0"/>
              </a:rPr>
              <a:t> y </a:t>
            </a:r>
            <a:r>
              <a:rPr lang="es-BO" altLang="es-BO" sz="1867" dirty="0" err="1">
                <a:cs typeface="Calibri" panose="020F0502020204030204" pitchFamily="34" charset="0"/>
              </a:rPr>
              <a:t>sintesis</a:t>
            </a:r>
            <a:r>
              <a:rPr lang="es-BO" altLang="es-BO" sz="1867" dirty="0">
                <a:cs typeface="Calibri" panose="020F0502020204030204" pitchFamily="34" charset="0"/>
              </a:rPr>
              <a:t> -  el NGSM puede proporcionar un centro de luz en el mundo de los seres humanos y mantener viva la visión para los hijos de los hombres. Que el Nuevo Grupo de Servidores Mundiales cumpla su misión y reconozca las exigencias de la humanidad.</a:t>
            </a:r>
          </a:p>
          <a:p>
            <a:endParaRPr lang="es-BO" altLang="es-BO" sz="1867" dirty="0">
              <a:cs typeface="Calibri" panose="020F0502020204030204" pitchFamily="34" charset="0"/>
            </a:endParaRPr>
          </a:p>
          <a:p>
            <a:r>
              <a:rPr lang="es-BO" altLang="es-BO" sz="1867" dirty="0">
                <a:cs typeface="Calibri" panose="020F0502020204030204" pitchFamily="34" charset="0"/>
              </a:rPr>
              <a:t>¿Cuáles son esas exigencias?</a:t>
            </a:r>
            <a:endParaRPr lang="es-BO" altLang="es-BO" sz="1867" dirty="0"/>
          </a:p>
          <a:p>
            <a:r>
              <a:rPr lang="es-BO" altLang="es-BO" sz="1867" dirty="0">
                <a:cs typeface="Calibri" panose="020F0502020204030204" pitchFamily="34" charset="0"/>
              </a:rPr>
              <a:t>1-    Recibir y transmitir la iluminación del reino de las Almas.</a:t>
            </a:r>
            <a:endParaRPr lang="es-BO" altLang="es-BO" sz="1867" dirty="0"/>
          </a:p>
          <a:p>
            <a:r>
              <a:rPr lang="es-BO" altLang="es-BO" sz="1867" dirty="0">
                <a:cs typeface="Calibri" panose="020F0502020204030204" pitchFamily="34" charset="0"/>
              </a:rPr>
              <a:t>2-    Recibir la inspiración de la Jerarquía y seguir adelante con ella.</a:t>
            </a:r>
            <a:endParaRPr lang="es-BO" altLang="es-BO" sz="1867" dirty="0"/>
          </a:p>
          <a:p>
            <a:r>
              <a:rPr lang="es-BO" altLang="es-BO" sz="1867" dirty="0">
                <a:cs typeface="Calibri" panose="020F0502020204030204" pitchFamily="34" charset="0"/>
              </a:rPr>
              <a:t>3-    Mantener la visión del Plan ante los ojos de los seres humanos, pues «donde no hay visión, el pueblo perece».</a:t>
            </a:r>
            <a:endParaRPr lang="es-BO" altLang="es-BO" sz="1867" dirty="0"/>
          </a:p>
          <a:p>
            <a:r>
              <a:rPr lang="es-BO" altLang="es-BO" sz="1867" dirty="0">
                <a:cs typeface="Calibri" panose="020F0502020204030204" pitchFamily="34" charset="0"/>
              </a:rPr>
              <a:t>4-    Actuar como un grupo intermediario entre la Jerarquía y la humanidad, recibiendo luz y fuerza y, a continuación, utilizando ambas, bajo la inspiración del amor, para construir el nuevo orden del mañana.</a:t>
            </a:r>
            <a:endParaRPr lang="es-BO" altLang="es-BO" sz="1867" dirty="0"/>
          </a:p>
          <a:p>
            <a:endParaRPr lang="pt-BR" altLang="es-BO" sz="2400" dirty="0"/>
          </a:p>
        </p:txBody>
      </p:sp>
      <p:pic>
        <p:nvPicPr>
          <p:cNvPr id="6148" name="Picture 2" descr="C:\Users\LuciaHelena\Pictures\Esforço grupal.jpg">
            <a:extLst>
              <a:ext uri="{FF2B5EF4-FFF2-40B4-BE49-F238E27FC236}">
                <a16:creationId xmlns:a16="http://schemas.microsoft.com/office/drawing/2014/main" id="{C58AF71F-7AD7-42EB-84BE-63768FB8C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7951" y="452967"/>
            <a:ext cx="3810000" cy="5520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uadroTexto 5">
            <a:extLst>
              <a:ext uri="{FF2B5EF4-FFF2-40B4-BE49-F238E27FC236}">
                <a16:creationId xmlns:a16="http://schemas.microsoft.com/office/drawing/2014/main" id="{E1128F6D-1ECB-426B-8DA7-0BE9816816FC}"/>
              </a:ext>
            </a:extLst>
          </p:cNvPr>
          <p:cNvSpPr txBox="1"/>
          <p:nvPr/>
        </p:nvSpPr>
        <p:spPr>
          <a:xfrm>
            <a:off x="11205028" y="6474023"/>
            <a:ext cx="798285" cy="307777"/>
          </a:xfrm>
          <a:prstGeom prst="rect">
            <a:avLst/>
          </a:prstGeom>
          <a:noFill/>
        </p:spPr>
        <p:txBody>
          <a:bodyPr wrap="square" rtlCol="0">
            <a:spAutoFit/>
          </a:bodyPr>
          <a:lstStyle/>
          <a:p>
            <a:r>
              <a:rPr lang="es-ES" sz="1400" dirty="0"/>
              <a:t>Fin</a:t>
            </a:r>
            <a:endParaRPr lang="es-BO"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68DDC10-D873-4B01-83B1-4087648878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3" name="Imagen 2">
            <a:extLst>
              <a:ext uri="{FF2B5EF4-FFF2-40B4-BE49-F238E27FC236}">
                <a16:creationId xmlns:a16="http://schemas.microsoft.com/office/drawing/2014/main" id="{271737C9-8359-4D70-83CC-6A2BB11E52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6042" y="0"/>
            <a:ext cx="4317385" cy="6858000"/>
          </a:xfrm>
          <a:prstGeom prst="rect">
            <a:avLst/>
          </a:prstGeom>
        </p:spPr>
      </p:pic>
    </p:spTree>
    <p:extLst>
      <p:ext uri="{BB962C8B-B14F-4D97-AF65-F5344CB8AC3E}">
        <p14:creationId xmlns:p14="http://schemas.microsoft.com/office/powerpoint/2010/main" val="474744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68DDC10-D873-4B01-83B1-4087648878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73"/>
            <a:ext cx="12192000" cy="6854653"/>
          </a:xfrm>
          <a:prstGeom prst="rect">
            <a:avLst/>
          </a:prstGeom>
        </p:spPr>
      </p:pic>
      <p:pic>
        <p:nvPicPr>
          <p:cNvPr id="4" name="Imagen 3">
            <a:extLst>
              <a:ext uri="{FF2B5EF4-FFF2-40B4-BE49-F238E27FC236}">
                <a16:creationId xmlns:a16="http://schemas.microsoft.com/office/drawing/2014/main" id="{4D110518-E9A6-41E1-86FA-879EF11DB1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4735" y="-1674"/>
            <a:ext cx="4552950" cy="6858000"/>
          </a:xfrm>
          <a:prstGeom prst="rect">
            <a:avLst/>
          </a:prstGeom>
        </p:spPr>
      </p:pic>
    </p:spTree>
    <p:extLst>
      <p:ext uri="{BB962C8B-B14F-4D97-AF65-F5344CB8AC3E}">
        <p14:creationId xmlns:p14="http://schemas.microsoft.com/office/powerpoint/2010/main" val="7244012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089C3478-752C-444E-88AE-A24C32341B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295219" cy="6858000"/>
          </a:xfrm>
          <a:prstGeom prst="rect">
            <a:avLst/>
          </a:prstGeom>
        </p:spPr>
      </p:pic>
      <p:sp>
        <p:nvSpPr>
          <p:cNvPr id="3" name="CaixaDeTexto 2">
            <a:extLst>
              <a:ext uri="{FF2B5EF4-FFF2-40B4-BE49-F238E27FC236}">
                <a16:creationId xmlns:a16="http://schemas.microsoft.com/office/drawing/2014/main" id="{ED5B0136-F3D0-4499-97EB-03498E80F593}"/>
              </a:ext>
            </a:extLst>
          </p:cNvPr>
          <p:cNvSpPr txBox="1"/>
          <p:nvPr/>
        </p:nvSpPr>
        <p:spPr>
          <a:xfrm>
            <a:off x="464457" y="159657"/>
            <a:ext cx="9353897" cy="3785652"/>
          </a:xfrm>
          <a:prstGeom prst="rect">
            <a:avLst/>
          </a:prstGeom>
          <a:noFill/>
        </p:spPr>
        <p:txBody>
          <a:bodyPr wrap="square" rtlCol="0">
            <a:spAutoFit/>
          </a:bodyPr>
          <a:lstStyle/>
          <a:p>
            <a:r>
              <a:rPr lang="pt-BR" sz="4000" dirty="0">
                <a:solidFill>
                  <a:schemeClr val="bg1"/>
                </a:solidFill>
                <a:latin typeface="Arial Narrow" panose="020B0606020202030204" pitchFamily="34" charset="0"/>
              </a:rPr>
              <a:t>Recebamos as bençãos dos Mestres! ...</a:t>
            </a:r>
          </a:p>
          <a:p>
            <a:endParaRPr lang="pt-BR" sz="4000" dirty="0">
              <a:solidFill>
                <a:srgbClr val="FFFF00"/>
              </a:solidFill>
              <a:latin typeface="Arial Narrow" panose="020B0606020202030204" pitchFamily="34" charset="0"/>
            </a:endParaRPr>
          </a:p>
          <a:p>
            <a:r>
              <a:rPr lang="pt-BR" sz="4000" dirty="0" err="1">
                <a:solidFill>
                  <a:schemeClr val="bg1"/>
                </a:solidFill>
                <a:latin typeface="Arial Narrow" panose="020B0606020202030204" pitchFamily="34" charset="0"/>
              </a:rPr>
              <a:t>Gracias</a:t>
            </a:r>
            <a:r>
              <a:rPr lang="pt-BR" sz="4000" dirty="0">
                <a:solidFill>
                  <a:schemeClr val="bg1"/>
                </a:solidFill>
                <a:latin typeface="Arial Narrow" panose="020B0606020202030204" pitchFamily="34" charset="0"/>
              </a:rPr>
              <a:t>,    </a:t>
            </a:r>
          </a:p>
          <a:p>
            <a:r>
              <a:rPr lang="pt-BR" sz="4000" dirty="0">
                <a:solidFill>
                  <a:schemeClr val="bg1"/>
                </a:solidFill>
                <a:latin typeface="Arial Narrow" panose="020B0606020202030204" pitchFamily="34" charset="0"/>
              </a:rPr>
              <a:t>Gratidão,   </a:t>
            </a:r>
          </a:p>
          <a:p>
            <a:r>
              <a:rPr lang="pt-BR" sz="4000" dirty="0" err="1">
                <a:solidFill>
                  <a:schemeClr val="bg1"/>
                </a:solidFill>
                <a:latin typeface="Arial Narrow" panose="020B0606020202030204" pitchFamily="34" charset="0"/>
              </a:rPr>
              <a:t>Namastê</a:t>
            </a:r>
            <a:r>
              <a:rPr lang="pt-BR" sz="4000" dirty="0">
                <a:solidFill>
                  <a:schemeClr val="bg1"/>
                </a:solidFill>
                <a:latin typeface="Arial Narrow" panose="020B0606020202030204" pitchFamily="34" charset="0"/>
              </a:rPr>
              <a:t>    </a:t>
            </a:r>
          </a:p>
          <a:p>
            <a:r>
              <a:rPr lang="pt-BR" sz="4000" dirty="0" err="1">
                <a:solidFill>
                  <a:schemeClr val="bg1"/>
                </a:solidFill>
                <a:latin typeface="Arial Narrow" panose="020B0606020202030204" pitchFamily="34" charset="0"/>
              </a:rPr>
              <a:t>On</a:t>
            </a:r>
            <a:r>
              <a:rPr lang="pt-BR" sz="4000" dirty="0">
                <a:solidFill>
                  <a:schemeClr val="bg1"/>
                </a:solidFill>
                <a:latin typeface="Arial Narrow" panose="020B0606020202030204" pitchFamily="34" charset="0"/>
              </a:rPr>
              <a:t> </a:t>
            </a:r>
            <a:r>
              <a:rPr lang="pt-BR" sz="4000" dirty="0" err="1">
                <a:solidFill>
                  <a:schemeClr val="bg1"/>
                </a:solidFill>
                <a:latin typeface="Arial Narrow" panose="020B0606020202030204" pitchFamily="34" charset="0"/>
              </a:rPr>
              <a:t>Shanti</a:t>
            </a:r>
            <a:endParaRPr lang="pt-BR" sz="4000" dirty="0">
              <a:solidFill>
                <a:schemeClr val="bg1"/>
              </a:solidFill>
              <a:latin typeface="Arial Narrow" panose="020B0606020202030204" pitchFamily="34" charset="0"/>
            </a:endParaRPr>
          </a:p>
        </p:txBody>
      </p:sp>
      <p:sp>
        <p:nvSpPr>
          <p:cNvPr id="12" name="Rectángulo 11">
            <a:extLst>
              <a:ext uri="{FF2B5EF4-FFF2-40B4-BE49-F238E27FC236}">
                <a16:creationId xmlns:a16="http://schemas.microsoft.com/office/drawing/2014/main" id="{612D2B1D-A7F1-4C2A-9293-22DB209DC324}"/>
              </a:ext>
            </a:extLst>
          </p:cNvPr>
          <p:cNvSpPr/>
          <p:nvPr/>
        </p:nvSpPr>
        <p:spPr>
          <a:xfrm>
            <a:off x="8652678" y="5397964"/>
            <a:ext cx="3410639" cy="877226"/>
          </a:xfrm>
          <a:prstGeom prst="rect">
            <a:avLst/>
          </a:prstGeom>
          <a:solidFill>
            <a:srgbClr val="FFFFFF">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BO"/>
          </a:p>
        </p:txBody>
      </p:sp>
      <p:pic>
        <p:nvPicPr>
          <p:cNvPr id="13" name="Imagen 12">
            <a:extLst>
              <a:ext uri="{FF2B5EF4-FFF2-40B4-BE49-F238E27FC236}">
                <a16:creationId xmlns:a16="http://schemas.microsoft.com/office/drawing/2014/main" id="{085C4189-ED5E-4D09-A67C-00F50945E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9861" y="5461179"/>
            <a:ext cx="3185795" cy="730940"/>
          </a:xfrm>
          <a:prstGeom prst="rect">
            <a:avLst/>
          </a:prstGeom>
        </p:spPr>
      </p:pic>
      <p:sp>
        <p:nvSpPr>
          <p:cNvPr id="14" name="CuadroTexto 13">
            <a:extLst>
              <a:ext uri="{FF2B5EF4-FFF2-40B4-BE49-F238E27FC236}">
                <a16:creationId xmlns:a16="http://schemas.microsoft.com/office/drawing/2014/main" id="{D9117BED-F770-4F88-87BA-CA0D45B72202}"/>
              </a:ext>
            </a:extLst>
          </p:cNvPr>
          <p:cNvSpPr txBox="1"/>
          <p:nvPr/>
        </p:nvSpPr>
        <p:spPr>
          <a:xfrm>
            <a:off x="8652678" y="6313714"/>
            <a:ext cx="3410639" cy="400110"/>
          </a:xfrm>
          <a:prstGeom prst="rect">
            <a:avLst/>
          </a:prstGeom>
          <a:noFill/>
        </p:spPr>
        <p:txBody>
          <a:bodyPr wrap="square" rtlCol="0">
            <a:spAutoFit/>
          </a:bodyPr>
          <a:lstStyle/>
          <a:p>
            <a:pPr algn="ctr"/>
            <a:r>
              <a:rPr lang="es-BO" sz="2000" b="1" dirty="0">
                <a:solidFill>
                  <a:schemeClr val="bg1"/>
                </a:solidFill>
                <a:hlinkClick r:id="rId4">
                  <a:extLst>
                    <a:ext uri="{A12FA001-AC4F-418D-AE19-62706E023703}">
                      <ahyp:hlinkClr xmlns:ahyp="http://schemas.microsoft.com/office/drawing/2018/hyperlinkcolor" val="tx"/>
                    </a:ext>
                  </a:extLst>
                </a:hlinkClick>
              </a:rPr>
              <a:t>fceuniversidadedaluz.org</a:t>
            </a:r>
            <a:endParaRPr lang="es-BO" sz="2000" b="1" dirty="0">
              <a:solidFill>
                <a:schemeClr val="bg1"/>
              </a:solidFill>
            </a:endParaRPr>
          </a:p>
        </p:txBody>
      </p:sp>
    </p:spTree>
    <p:extLst>
      <p:ext uri="{BB962C8B-B14F-4D97-AF65-F5344CB8AC3E}">
        <p14:creationId xmlns:p14="http://schemas.microsoft.com/office/powerpoint/2010/main" val="3876210167"/>
      </p:ext>
    </p:extLst>
  </p:cSld>
  <p:clrMapOvr>
    <a:masterClrMapping/>
  </p:clrMapOvr>
</p:sld>
</file>

<file path=ppt/theme/theme1.xml><?xml version="1.0" encoding="utf-8"?>
<a:theme xmlns:a="http://schemas.openxmlformats.org/drawingml/2006/main" name="Distintivo">
  <a:themeElements>
    <a:clrScheme name="Distintivo">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Distintivo">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stintiv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TM10001106[[fn=Distintivo]]</Template>
  <TotalTime>4687</TotalTime>
  <Words>6081</Words>
  <Application>Microsoft Office PowerPoint</Application>
  <PresentationFormat>Panorámica</PresentationFormat>
  <Paragraphs>336</Paragraphs>
  <Slides>39</Slides>
  <Notes>2</Notes>
  <HiddenSlides>0</HiddenSlides>
  <MMClips>3</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39</vt:i4>
      </vt:variant>
    </vt:vector>
  </HeadingPairs>
  <TitlesOfParts>
    <vt:vector size="49" baseType="lpstr">
      <vt:lpstr>Adobe Hebrew</vt:lpstr>
      <vt:lpstr>Aptos</vt:lpstr>
      <vt:lpstr>Arial</vt:lpstr>
      <vt:lpstr>Arial Narrow</vt:lpstr>
      <vt:lpstr>Calibri</vt:lpstr>
      <vt:lpstr>Gill Sans MT</vt:lpstr>
      <vt:lpstr>Impact</vt:lpstr>
      <vt:lpstr>Segoe UI</vt:lpstr>
      <vt:lpstr>Symbol</vt:lpstr>
      <vt:lpstr>Distintivo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Ivan Maldonado</dc:creator>
  <cp:lastModifiedBy>Ivan Maldonado</cp:lastModifiedBy>
  <cp:revision>46</cp:revision>
  <dcterms:created xsi:type="dcterms:W3CDTF">2020-04-17T23:28:35Z</dcterms:created>
  <dcterms:modified xsi:type="dcterms:W3CDTF">2026-10-03T13:33:26Z</dcterms:modified>
</cp:coreProperties>
</file>